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6858000" cx="12192000"/>
  <p:notesSz cx="6858000" cy="9144000"/>
  <p:embeddedFontLst>
    <p:embeddedFont>
      <p:font typeface="Roboto"/>
      <p:regular r:id="rId25"/>
      <p:bold r:id="rId26"/>
      <p:italic r:id="rId27"/>
      <p:boldItalic r:id="rId28"/>
    </p:embeddedFont>
    <p:embeddedFont>
      <p:font typeface="Corbel"/>
      <p:regular r:id="rId29"/>
      <p:bold r:id="rId30"/>
      <p:italic r:id="rId31"/>
      <p:boldItalic r:id="rId32"/>
    </p:embeddedFont>
    <p:embeddedFont>
      <p:font typeface="Old Standard TT"/>
      <p:regular r:id="rId33"/>
      <p:bold r:id="rId34"/>
      <p:italic r:id="rId35"/>
    </p:embeddedFont>
    <p:embeddedFont>
      <p:font typeface="Merriweather"/>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40" roundtripDataSignature="AMtx7mg+rS/J109toa+wap8ry7W5BnVYl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Roboto-bold.fntdata"/><Relationship Id="rId25" Type="http://schemas.openxmlformats.org/officeDocument/2006/relationships/font" Target="fonts/Roboto-regular.fntdata"/><Relationship Id="rId28" Type="http://schemas.openxmlformats.org/officeDocument/2006/relationships/font" Target="fonts/Roboto-boldItalic.fntdata"/><Relationship Id="rId27" Type="http://schemas.openxmlformats.org/officeDocument/2006/relationships/font" Target="fonts/Roboto-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Corbel-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Corbel-italic.fntdata"/><Relationship Id="rId30" Type="http://schemas.openxmlformats.org/officeDocument/2006/relationships/font" Target="fonts/Corbel-bold.fntdata"/><Relationship Id="rId11" Type="http://schemas.openxmlformats.org/officeDocument/2006/relationships/slide" Target="slides/slide5.xml"/><Relationship Id="rId33" Type="http://schemas.openxmlformats.org/officeDocument/2006/relationships/font" Target="fonts/OldStandardTT-regular.fntdata"/><Relationship Id="rId10" Type="http://schemas.openxmlformats.org/officeDocument/2006/relationships/slide" Target="slides/slide4.xml"/><Relationship Id="rId32" Type="http://schemas.openxmlformats.org/officeDocument/2006/relationships/font" Target="fonts/Corbel-boldItalic.fntdata"/><Relationship Id="rId13" Type="http://schemas.openxmlformats.org/officeDocument/2006/relationships/slide" Target="slides/slide7.xml"/><Relationship Id="rId35" Type="http://schemas.openxmlformats.org/officeDocument/2006/relationships/font" Target="fonts/OldStandardTT-italic.fntdata"/><Relationship Id="rId12" Type="http://schemas.openxmlformats.org/officeDocument/2006/relationships/slide" Target="slides/slide6.xml"/><Relationship Id="rId34" Type="http://schemas.openxmlformats.org/officeDocument/2006/relationships/font" Target="fonts/OldStandardTT-bold.fntdata"/><Relationship Id="rId15" Type="http://schemas.openxmlformats.org/officeDocument/2006/relationships/slide" Target="slides/slide9.xml"/><Relationship Id="rId37" Type="http://schemas.openxmlformats.org/officeDocument/2006/relationships/font" Target="fonts/Merriweather-bold.fntdata"/><Relationship Id="rId14" Type="http://schemas.openxmlformats.org/officeDocument/2006/relationships/slide" Target="slides/slide8.xml"/><Relationship Id="rId36" Type="http://schemas.openxmlformats.org/officeDocument/2006/relationships/font" Target="fonts/Merriweather-regular.fntdata"/><Relationship Id="rId17" Type="http://schemas.openxmlformats.org/officeDocument/2006/relationships/slide" Target="slides/slide11.xml"/><Relationship Id="rId39" Type="http://schemas.openxmlformats.org/officeDocument/2006/relationships/font" Target="fonts/Merriweather-boldItalic.fntdata"/><Relationship Id="rId16" Type="http://schemas.openxmlformats.org/officeDocument/2006/relationships/slide" Target="slides/slide10.xml"/><Relationship Id="rId38" Type="http://schemas.openxmlformats.org/officeDocument/2006/relationships/font" Target="fonts/Merriweather-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a195cffe24_0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42" name="Google Shape;142;g3a195cffe24_0_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 name="Google Shape;143;g3a195cffe24_0_7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19" name="Google Shape;21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27" name="Google Shape;22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35" name="Google Shape;23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43" name="Google Shape;24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51" name="Google Shape;25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59" name="Google Shape;25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67" name="Google Shape;26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74" name="Google Shape;274;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83" name="Google Shape;283;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4" name="Google Shape;284;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53" name="Google Shape;15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60" name="Google Shape;16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68" name="Google Shape;16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77" name="Google Shape;17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85" name="Google Shape;18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94" name="Google Shape;19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5" name="Google Shape;19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03" name="Google Shape;20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11" name="Google Shape;21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13" name="Shape 13"/>
        <p:cNvGrpSpPr/>
        <p:nvPr/>
      </p:nvGrpSpPr>
      <p:grpSpPr>
        <a:xfrm>
          <a:off x="0" y="0"/>
          <a:ext cx="0" cy="0"/>
          <a:chOff x="0" y="0"/>
          <a:chExt cx="0" cy="0"/>
        </a:xfrm>
      </p:grpSpPr>
      <p:sp>
        <p:nvSpPr>
          <p:cNvPr id="14" name="Google Shape;14;g3a195cffe24_0_143"/>
          <p:cNvSpPr/>
          <p:nvPr/>
        </p:nvSpPr>
        <p:spPr>
          <a:xfrm>
            <a:off x="0" y="0"/>
            <a:ext cx="12192000" cy="68580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5" name="Google Shape;15;g3a195cffe24_0_143"/>
          <p:cNvPicPr preferRelativeResize="0"/>
          <p:nvPr/>
        </p:nvPicPr>
        <p:blipFill rotWithShape="1">
          <a:blip r:embed="rId2">
            <a:alphaModFix/>
          </a:blip>
          <a:srcRect b="0" l="39835" r="0" t="0"/>
          <a:stretch/>
        </p:blipFill>
        <p:spPr>
          <a:xfrm>
            <a:off x="8512175" y="6067425"/>
            <a:ext cx="3525839" cy="731838"/>
          </a:xfrm>
          <a:prstGeom prst="rect">
            <a:avLst/>
          </a:prstGeom>
          <a:noFill/>
          <a:ln>
            <a:noFill/>
          </a:ln>
        </p:spPr>
      </p:pic>
      <p:sp>
        <p:nvSpPr>
          <p:cNvPr id="16" name="Google Shape;16;g3a195cffe24_0_143"/>
          <p:cNvSpPr txBox="1"/>
          <p:nvPr>
            <p:ph type="title"/>
          </p:nvPr>
        </p:nvSpPr>
        <p:spPr>
          <a:xfrm>
            <a:off x="3867912" y="1298448"/>
            <a:ext cx="7315200" cy="32553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Clr>
                <a:srgbClr val="000000"/>
              </a:buClr>
              <a:buSzPts val="1400"/>
              <a:buFont typeface="Arial"/>
              <a:buNone/>
              <a:defRPr b="0" i="0" sz="59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9pPr>
          </a:lstStyle>
          <a:p/>
        </p:txBody>
      </p:sp>
      <p:sp>
        <p:nvSpPr>
          <p:cNvPr id="17" name="Google Shape;17;g3a195cffe24_0_143"/>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200"/>
              <a:buNone/>
              <a:defRPr sz="2200" cap="none">
                <a:solidFill>
                  <a:schemeClr val="lt1"/>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18" name="Google Shape;18;g3a195cffe24_0_143"/>
          <p:cNvSpPr txBox="1"/>
          <p:nvPr>
            <p:ph idx="10" type="dt"/>
          </p:nvPr>
        </p:nvSpPr>
        <p:spPr>
          <a:xfrm>
            <a:off x="261938"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9" name="Google Shape;19;g3a195cffe24_0_143"/>
          <p:cNvSpPr txBox="1"/>
          <p:nvPr>
            <p:ph idx="11" type="ftr"/>
          </p:nvPr>
        </p:nvSpPr>
        <p:spPr>
          <a:xfrm>
            <a:off x="3868738" y="6356350"/>
            <a:ext cx="59118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0" name="Google Shape;20;g3a195cffe24_0_143"/>
          <p:cNvSpPr txBox="1"/>
          <p:nvPr>
            <p:ph idx="12" type="sldNum"/>
          </p:nvPr>
        </p:nvSpPr>
        <p:spPr>
          <a:xfrm>
            <a:off x="10634663" y="6356350"/>
            <a:ext cx="153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2" name="Shape 62"/>
        <p:cNvGrpSpPr/>
        <p:nvPr/>
      </p:nvGrpSpPr>
      <p:grpSpPr>
        <a:xfrm>
          <a:off x="0" y="0"/>
          <a:ext cx="0" cy="0"/>
          <a:chOff x="0" y="0"/>
          <a:chExt cx="0" cy="0"/>
        </a:xfrm>
      </p:grpSpPr>
      <p:sp>
        <p:nvSpPr>
          <p:cNvPr id="63" name="Google Shape;63;g3a195cffe24_0_133"/>
          <p:cNvSpPr/>
          <p:nvPr/>
        </p:nvSpPr>
        <p:spPr>
          <a:xfrm>
            <a:off x="0" y="5825333"/>
            <a:ext cx="12192000" cy="10323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g3a195cffe24_0_133"/>
          <p:cNvSpPr txBox="1"/>
          <p:nvPr>
            <p:ph idx="1" type="body"/>
          </p:nvPr>
        </p:nvSpPr>
        <p:spPr>
          <a:xfrm>
            <a:off x="415600" y="6028533"/>
            <a:ext cx="10639200" cy="6141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Clr>
                <a:schemeClr val="lt1"/>
              </a:buClr>
              <a:buSzPts val="1700"/>
              <a:buFont typeface="Merriweather"/>
              <a:buNone/>
              <a:defRPr>
                <a:solidFill>
                  <a:schemeClr val="lt1"/>
                </a:solidFill>
                <a:latin typeface="Merriweather"/>
                <a:ea typeface="Merriweather"/>
                <a:cs typeface="Merriweather"/>
                <a:sym typeface="Merriweather"/>
              </a:defRPr>
            </a:lvl1pPr>
          </a:lstStyle>
          <a:p/>
        </p:txBody>
      </p:sp>
      <p:sp>
        <p:nvSpPr>
          <p:cNvPr id="65" name="Google Shape;65;g3a195cffe24_0_133"/>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6" name="Shape 66"/>
        <p:cNvGrpSpPr/>
        <p:nvPr/>
      </p:nvGrpSpPr>
      <p:grpSpPr>
        <a:xfrm>
          <a:off x="0" y="0"/>
          <a:ext cx="0" cy="0"/>
          <a:chOff x="0" y="0"/>
          <a:chExt cx="0" cy="0"/>
        </a:xfrm>
      </p:grpSpPr>
      <p:sp>
        <p:nvSpPr>
          <p:cNvPr id="67" name="Google Shape;67;g3a195cffe24_0_137"/>
          <p:cNvSpPr txBox="1"/>
          <p:nvPr>
            <p:ph hasCustomPrompt="1" type="title"/>
          </p:nvPr>
        </p:nvSpPr>
        <p:spPr>
          <a:xfrm>
            <a:off x="415667" y="1108233"/>
            <a:ext cx="7113300" cy="16596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Clr>
                <a:schemeClr val="lt1"/>
              </a:buClr>
              <a:buSzPts val="13300"/>
              <a:buNone/>
              <a:defRPr sz="13300">
                <a:solidFill>
                  <a:schemeClr val="lt1"/>
                </a:solidFill>
              </a:defRPr>
            </a:lvl1pPr>
            <a:lvl2pPr lvl="1" algn="l">
              <a:lnSpc>
                <a:spcPct val="100000"/>
              </a:lnSpc>
              <a:spcBef>
                <a:spcPts val="0"/>
              </a:spcBef>
              <a:spcAft>
                <a:spcPts val="0"/>
              </a:spcAft>
              <a:buClr>
                <a:schemeClr val="lt1"/>
              </a:buClr>
              <a:buSzPts val="13300"/>
              <a:buNone/>
              <a:defRPr sz="13300">
                <a:solidFill>
                  <a:schemeClr val="lt1"/>
                </a:solidFill>
              </a:defRPr>
            </a:lvl2pPr>
            <a:lvl3pPr lvl="2" algn="l">
              <a:lnSpc>
                <a:spcPct val="100000"/>
              </a:lnSpc>
              <a:spcBef>
                <a:spcPts val="0"/>
              </a:spcBef>
              <a:spcAft>
                <a:spcPts val="0"/>
              </a:spcAft>
              <a:buClr>
                <a:schemeClr val="lt1"/>
              </a:buClr>
              <a:buSzPts val="13300"/>
              <a:buNone/>
              <a:defRPr sz="13300">
                <a:solidFill>
                  <a:schemeClr val="lt1"/>
                </a:solidFill>
              </a:defRPr>
            </a:lvl3pPr>
            <a:lvl4pPr lvl="3" algn="l">
              <a:lnSpc>
                <a:spcPct val="100000"/>
              </a:lnSpc>
              <a:spcBef>
                <a:spcPts val="0"/>
              </a:spcBef>
              <a:spcAft>
                <a:spcPts val="0"/>
              </a:spcAft>
              <a:buClr>
                <a:schemeClr val="lt1"/>
              </a:buClr>
              <a:buSzPts val="13300"/>
              <a:buNone/>
              <a:defRPr sz="13300">
                <a:solidFill>
                  <a:schemeClr val="lt1"/>
                </a:solidFill>
              </a:defRPr>
            </a:lvl4pPr>
            <a:lvl5pPr lvl="4" algn="l">
              <a:lnSpc>
                <a:spcPct val="100000"/>
              </a:lnSpc>
              <a:spcBef>
                <a:spcPts val="0"/>
              </a:spcBef>
              <a:spcAft>
                <a:spcPts val="0"/>
              </a:spcAft>
              <a:buClr>
                <a:schemeClr val="lt1"/>
              </a:buClr>
              <a:buSzPts val="13300"/>
              <a:buNone/>
              <a:defRPr sz="13300">
                <a:solidFill>
                  <a:schemeClr val="lt1"/>
                </a:solidFill>
              </a:defRPr>
            </a:lvl5pPr>
            <a:lvl6pPr lvl="5" algn="l">
              <a:lnSpc>
                <a:spcPct val="100000"/>
              </a:lnSpc>
              <a:spcBef>
                <a:spcPts val="0"/>
              </a:spcBef>
              <a:spcAft>
                <a:spcPts val="0"/>
              </a:spcAft>
              <a:buClr>
                <a:schemeClr val="lt1"/>
              </a:buClr>
              <a:buSzPts val="13300"/>
              <a:buNone/>
              <a:defRPr sz="13300">
                <a:solidFill>
                  <a:schemeClr val="lt1"/>
                </a:solidFill>
              </a:defRPr>
            </a:lvl6pPr>
            <a:lvl7pPr lvl="6" algn="l">
              <a:lnSpc>
                <a:spcPct val="100000"/>
              </a:lnSpc>
              <a:spcBef>
                <a:spcPts val="0"/>
              </a:spcBef>
              <a:spcAft>
                <a:spcPts val="0"/>
              </a:spcAft>
              <a:buClr>
                <a:schemeClr val="lt1"/>
              </a:buClr>
              <a:buSzPts val="13300"/>
              <a:buNone/>
              <a:defRPr sz="13300">
                <a:solidFill>
                  <a:schemeClr val="lt1"/>
                </a:solidFill>
              </a:defRPr>
            </a:lvl7pPr>
            <a:lvl8pPr lvl="7" algn="l">
              <a:lnSpc>
                <a:spcPct val="100000"/>
              </a:lnSpc>
              <a:spcBef>
                <a:spcPts val="0"/>
              </a:spcBef>
              <a:spcAft>
                <a:spcPts val="0"/>
              </a:spcAft>
              <a:buClr>
                <a:schemeClr val="lt1"/>
              </a:buClr>
              <a:buSzPts val="13300"/>
              <a:buNone/>
              <a:defRPr sz="13300">
                <a:solidFill>
                  <a:schemeClr val="lt1"/>
                </a:solidFill>
              </a:defRPr>
            </a:lvl8pPr>
            <a:lvl9pPr lvl="8" algn="l">
              <a:lnSpc>
                <a:spcPct val="100000"/>
              </a:lnSpc>
              <a:spcBef>
                <a:spcPts val="0"/>
              </a:spcBef>
              <a:spcAft>
                <a:spcPts val="0"/>
              </a:spcAft>
              <a:buClr>
                <a:schemeClr val="lt1"/>
              </a:buClr>
              <a:buSzPts val="13300"/>
              <a:buNone/>
              <a:defRPr sz="13300">
                <a:solidFill>
                  <a:schemeClr val="lt1"/>
                </a:solidFill>
              </a:defRPr>
            </a:lvl9pPr>
          </a:lstStyle>
          <a:p>
            <a:r>
              <a:t>xx%</a:t>
            </a:r>
          </a:p>
        </p:txBody>
      </p:sp>
      <p:sp>
        <p:nvSpPr>
          <p:cNvPr id="68" name="Google Shape;68;g3a195cffe24_0_137"/>
          <p:cNvSpPr txBox="1"/>
          <p:nvPr>
            <p:ph idx="1" type="body"/>
          </p:nvPr>
        </p:nvSpPr>
        <p:spPr>
          <a:xfrm>
            <a:off x="415600" y="2828567"/>
            <a:ext cx="7113300" cy="12567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Clr>
                <a:schemeClr val="accent2"/>
              </a:buClr>
              <a:buSzPts val="1700"/>
              <a:buChar char="●"/>
              <a:defRPr>
                <a:solidFill>
                  <a:schemeClr val="accent2"/>
                </a:solidFill>
              </a:defRPr>
            </a:lvl1pPr>
            <a:lvl2pPr indent="-323850" lvl="1" marL="914400" algn="l">
              <a:lnSpc>
                <a:spcPct val="115000"/>
              </a:lnSpc>
              <a:spcBef>
                <a:spcPts val="0"/>
              </a:spcBef>
              <a:spcAft>
                <a:spcPts val="0"/>
              </a:spcAft>
              <a:buClr>
                <a:schemeClr val="accent2"/>
              </a:buClr>
              <a:buSzPts val="1500"/>
              <a:buChar char="○"/>
              <a:defRPr>
                <a:solidFill>
                  <a:schemeClr val="accent2"/>
                </a:solidFill>
              </a:defRPr>
            </a:lvl2pPr>
            <a:lvl3pPr indent="-323850" lvl="2" marL="1371600" algn="l">
              <a:lnSpc>
                <a:spcPct val="115000"/>
              </a:lnSpc>
              <a:spcBef>
                <a:spcPts val="0"/>
              </a:spcBef>
              <a:spcAft>
                <a:spcPts val="0"/>
              </a:spcAft>
              <a:buClr>
                <a:schemeClr val="accent2"/>
              </a:buClr>
              <a:buSzPts val="1500"/>
              <a:buChar char="■"/>
              <a:defRPr>
                <a:solidFill>
                  <a:schemeClr val="accent2"/>
                </a:solidFill>
              </a:defRPr>
            </a:lvl3pPr>
            <a:lvl4pPr indent="-323850" lvl="3" marL="1828800" algn="l">
              <a:lnSpc>
                <a:spcPct val="115000"/>
              </a:lnSpc>
              <a:spcBef>
                <a:spcPts val="0"/>
              </a:spcBef>
              <a:spcAft>
                <a:spcPts val="0"/>
              </a:spcAft>
              <a:buClr>
                <a:schemeClr val="accent2"/>
              </a:buClr>
              <a:buSzPts val="1500"/>
              <a:buChar char="●"/>
              <a:defRPr>
                <a:solidFill>
                  <a:schemeClr val="accent2"/>
                </a:solidFill>
              </a:defRPr>
            </a:lvl4pPr>
            <a:lvl5pPr indent="-323850" lvl="4" marL="2286000" algn="l">
              <a:lnSpc>
                <a:spcPct val="115000"/>
              </a:lnSpc>
              <a:spcBef>
                <a:spcPts val="0"/>
              </a:spcBef>
              <a:spcAft>
                <a:spcPts val="0"/>
              </a:spcAft>
              <a:buClr>
                <a:schemeClr val="accent2"/>
              </a:buClr>
              <a:buSzPts val="1500"/>
              <a:buChar char="○"/>
              <a:defRPr>
                <a:solidFill>
                  <a:schemeClr val="accent2"/>
                </a:solidFill>
              </a:defRPr>
            </a:lvl5pPr>
            <a:lvl6pPr indent="-323850" lvl="5" marL="2743200" algn="l">
              <a:lnSpc>
                <a:spcPct val="115000"/>
              </a:lnSpc>
              <a:spcBef>
                <a:spcPts val="0"/>
              </a:spcBef>
              <a:spcAft>
                <a:spcPts val="0"/>
              </a:spcAft>
              <a:buClr>
                <a:schemeClr val="accent2"/>
              </a:buClr>
              <a:buSzPts val="1500"/>
              <a:buChar char="■"/>
              <a:defRPr>
                <a:solidFill>
                  <a:schemeClr val="accent2"/>
                </a:solidFill>
              </a:defRPr>
            </a:lvl6pPr>
            <a:lvl7pPr indent="-323850" lvl="6" marL="3200400" algn="l">
              <a:lnSpc>
                <a:spcPct val="115000"/>
              </a:lnSpc>
              <a:spcBef>
                <a:spcPts val="0"/>
              </a:spcBef>
              <a:spcAft>
                <a:spcPts val="0"/>
              </a:spcAft>
              <a:buClr>
                <a:schemeClr val="accent2"/>
              </a:buClr>
              <a:buSzPts val="1500"/>
              <a:buChar char="●"/>
              <a:defRPr>
                <a:solidFill>
                  <a:schemeClr val="accent2"/>
                </a:solidFill>
              </a:defRPr>
            </a:lvl7pPr>
            <a:lvl8pPr indent="-323850" lvl="7" marL="3657600" algn="l">
              <a:lnSpc>
                <a:spcPct val="115000"/>
              </a:lnSpc>
              <a:spcBef>
                <a:spcPts val="0"/>
              </a:spcBef>
              <a:spcAft>
                <a:spcPts val="0"/>
              </a:spcAft>
              <a:buClr>
                <a:schemeClr val="accent2"/>
              </a:buClr>
              <a:buSzPts val="1500"/>
              <a:buChar char="○"/>
              <a:defRPr>
                <a:solidFill>
                  <a:schemeClr val="accent2"/>
                </a:solidFill>
              </a:defRPr>
            </a:lvl8pPr>
            <a:lvl9pPr indent="-323850" lvl="8" marL="4114800" algn="l">
              <a:lnSpc>
                <a:spcPct val="115000"/>
              </a:lnSpc>
              <a:spcBef>
                <a:spcPts val="0"/>
              </a:spcBef>
              <a:spcAft>
                <a:spcPts val="0"/>
              </a:spcAft>
              <a:buClr>
                <a:schemeClr val="accent2"/>
              </a:buClr>
              <a:buSzPts val="1500"/>
              <a:buChar char="■"/>
              <a:defRPr>
                <a:solidFill>
                  <a:schemeClr val="accent2"/>
                </a:solidFill>
              </a:defRPr>
            </a:lvl9pPr>
          </a:lstStyle>
          <a:p/>
        </p:txBody>
      </p:sp>
      <p:sp>
        <p:nvSpPr>
          <p:cNvPr id="69" name="Google Shape;69;g3a195cffe24_0_13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0" name="Shape 70"/>
        <p:cNvGrpSpPr/>
        <p:nvPr/>
      </p:nvGrpSpPr>
      <p:grpSpPr>
        <a:xfrm>
          <a:off x="0" y="0"/>
          <a:ext cx="0" cy="0"/>
          <a:chOff x="0" y="0"/>
          <a:chExt cx="0" cy="0"/>
        </a:xfrm>
      </p:grpSpPr>
      <p:sp>
        <p:nvSpPr>
          <p:cNvPr id="71" name="Google Shape;71;g3a195cffe24_0_14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72" name="Shape 72"/>
        <p:cNvGrpSpPr/>
        <p:nvPr/>
      </p:nvGrpSpPr>
      <p:grpSpPr>
        <a:xfrm>
          <a:off x="0" y="0"/>
          <a:ext cx="0" cy="0"/>
          <a:chOff x="0" y="0"/>
          <a:chExt cx="0" cy="0"/>
        </a:xfrm>
      </p:grpSpPr>
      <p:sp>
        <p:nvSpPr>
          <p:cNvPr id="73" name="Google Shape;73;g3a195cffe24_0_151"/>
          <p:cNvSpPr/>
          <p:nvPr/>
        </p:nvSpPr>
        <p:spPr>
          <a:xfrm>
            <a:off x="0" y="0"/>
            <a:ext cx="12192000" cy="12255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74" name="Google Shape;74;g3a195cffe24_0_151"/>
          <p:cNvSpPr txBox="1"/>
          <p:nvPr>
            <p:ph idx="1" type="body"/>
          </p:nvPr>
        </p:nvSpPr>
        <p:spPr>
          <a:xfrm>
            <a:off x="262463" y="1750000"/>
            <a:ext cx="11385000" cy="80760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75" name="Google Shape;75;g3a195cffe24_0_151"/>
          <p:cNvSpPr txBox="1"/>
          <p:nvPr>
            <p:ph idx="2" type="body"/>
          </p:nvPr>
        </p:nvSpPr>
        <p:spPr>
          <a:xfrm>
            <a:off x="262464" y="2817976"/>
            <a:ext cx="11385000" cy="3720900"/>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2900" lvl="0" marL="457200" algn="l">
              <a:lnSpc>
                <a:spcPct val="90000"/>
              </a:lnSpc>
              <a:spcBef>
                <a:spcPts val="1200"/>
              </a:spcBef>
              <a:spcAft>
                <a:spcPts val="0"/>
              </a:spcAft>
              <a:buSzPts val="1800"/>
              <a:buChar char="●"/>
              <a:defRPr sz="18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76" name="Google Shape;76;g3a195cffe24_0_151"/>
          <p:cNvSpPr txBox="1"/>
          <p:nvPr>
            <p:ph idx="3" type="body"/>
          </p:nvPr>
        </p:nvSpPr>
        <p:spPr>
          <a:xfrm>
            <a:off x="3402767" y="207481"/>
            <a:ext cx="7095600" cy="979500"/>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81" name="Shape 81"/>
        <p:cNvGrpSpPr/>
        <p:nvPr/>
      </p:nvGrpSpPr>
      <p:grpSpPr>
        <a:xfrm>
          <a:off x="0" y="0"/>
          <a:ext cx="0" cy="0"/>
          <a:chOff x="0" y="0"/>
          <a:chExt cx="0" cy="0"/>
        </a:xfrm>
      </p:grpSpPr>
      <p:sp>
        <p:nvSpPr>
          <p:cNvPr id="82" name="Google Shape;82;g3a0e06b59d2_0_1120"/>
          <p:cNvSpPr/>
          <p:nvPr/>
        </p:nvSpPr>
        <p:spPr>
          <a:xfrm>
            <a:off x="0" y="0"/>
            <a:ext cx="12192000" cy="12255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83" name="Google Shape;83;g3a0e06b59d2_0_1120"/>
          <p:cNvSpPr txBox="1"/>
          <p:nvPr>
            <p:ph idx="1" type="body"/>
          </p:nvPr>
        </p:nvSpPr>
        <p:spPr>
          <a:xfrm>
            <a:off x="262463" y="1750000"/>
            <a:ext cx="11385000" cy="80760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84" name="Google Shape;84;g3a0e06b59d2_0_1120"/>
          <p:cNvSpPr txBox="1"/>
          <p:nvPr>
            <p:ph idx="2" type="body"/>
          </p:nvPr>
        </p:nvSpPr>
        <p:spPr>
          <a:xfrm>
            <a:off x="262464" y="2749251"/>
            <a:ext cx="11385000" cy="3720900"/>
          </a:xfrm>
          <a:prstGeom prst="rect">
            <a:avLst/>
          </a:prstGeom>
          <a:noFill/>
          <a:ln cap="flat" cmpd="sng" w="12700">
            <a:solidFill>
              <a:srgbClr val="6FA8DC"/>
            </a:solidFill>
            <a:prstDash val="dot"/>
            <a:round/>
            <a:headEnd len="sm" w="sm" type="none"/>
            <a:tailEnd len="sm" w="sm" type="none"/>
          </a:ln>
        </p:spPr>
        <p:txBody>
          <a:bodyPr anchorCtr="0" anchor="ctr" bIns="45700" lIns="91425" spcFirstLastPara="1" rIns="91425" wrap="square" tIns="45700">
            <a:normAutofit/>
          </a:bodyPr>
          <a:lstStyle>
            <a:lvl1pPr indent="-342900" lvl="0" marL="457200" algn="l">
              <a:lnSpc>
                <a:spcPct val="90000"/>
              </a:lnSpc>
              <a:spcBef>
                <a:spcPts val="1200"/>
              </a:spcBef>
              <a:spcAft>
                <a:spcPts val="0"/>
              </a:spcAft>
              <a:buSzPts val="1800"/>
              <a:buChar char="●"/>
              <a:defRPr sz="18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85" name="Google Shape;85;g3a0e06b59d2_0_1120"/>
          <p:cNvSpPr txBox="1"/>
          <p:nvPr>
            <p:ph idx="3" type="body"/>
          </p:nvPr>
        </p:nvSpPr>
        <p:spPr>
          <a:xfrm>
            <a:off x="3402767" y="207481"/>
            <a:ext cx="7095600" cy="979500"/>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86" name="Shape 86"/>
        <p:cNvGrpSpPr/>
        <p:nvPr/>
      </p:nvGrpSpPr>
      <p:grpSpPr>
        <a:xfrm>
          <a:off x="0" y="0"/>
          <a:ext cx="0" cy="0"/>
          <a:chOff x="0" y="0"/>
          <a:chExt cx="0" cy="0"/>
        </a:xfrm>
      </p:grpSpPr>
      <p:sp>
        <p:nvSpPr>
          <p:cNvPr id="87" name="Google Shape;87;g3a0e06b59d2_0_1112"/>
          <p:cNvSpPr/>
          <p:nvPr/>
        </p:nvSpPr>
        <p:spPr>
          <a:xfrm>
            <a:off x="0" y="0"/>
            <a:ext cx="12192000" cy="68580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88" name="Google Shape;88;g3a0e06b59d2_0_1112"/>
          <p:cNvPicPr preferRelativeResize="0"/>
          <p:nvPr/>
        </p:nvPicPr>
        <p:blipFill rotWithShape="1">
          <a:blip r:embed="rId2">
            <a:alphaModFix/>
          </a:blip>
          <a:srcRect b="0" l="39835" r="0" t="0"/>
          <a:stretch/>
        </p:blipFill>
        <p:spPr>
          <a:xfrm>
            <a:off x="8512175" y="6067425"/>
            <a:ext cx="3525839" cy="731838"/>
          </a:xfrm>
          <a:prstGeom prst="rect">
            <a:avLst/>
          </a:prstGeom>
          <a:noFill/>
          <a:ln>
            <a:noFill/>
          </a:ln>
        </p:spPr>
      </p:pic>
      <p:sp>
        <p:nvSpPr>
          <p:cNvPr id="89" name="Google Shape;89;g3a0e06b59d2_0_1112"/>
          <p:cNvSpPr txBox="1"/>
          <p:nvPr>
            <p:ph type="title"/>
          </p:nvPr>
        </p:nvSpPr>
        <p:spPr>
          <a:xfrm>
            <a:off x="3867912" y="1298448"/>
            <a:ext cx="7315200" cy="32553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Clr>
                <a:srgbClr val="000000"/>
              </a:buClr>
              <a:buSzPts val="1400"/>
              <a:buFont typeface="Arial"/>
              <a:buNone/>
              <a:defRPr b="0" i="0" sz="59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9pPr>
          </a:lstStyle>
          <a:p/>
        </p:txBody>
      </p:sp>
      <p:sp>
        <p:nvSpPr>
          <p:cNvPr id="90" name="Google Shape;90;g3a0e06b59d2_0_1112"/>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200"/>
              <a:buNone/>
              <a:defRPr sz="2200" cap="none">
                <a:solidFill>
                  <a:schemeClr val="lt1"/>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91" name="Google Shape;91;g3a0e06b59d2_0_1112"/>
          <p:cNvSpPr txBox="1"/>
          <p:nvPr>
            <p:ph idx="10" type="dt"/>
          </p:nvPr>
        </p:nvSpPr>
        <p:spPr>
          <a:xfrm>
            <a:off x="261938"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2" name="Google Shape;92;g3a0e06b59d2_0_1112"/>
          <p:cNvSpPr txBox="1"/>
          <p:nvPr>
            <p:ph idx="11" type="ftr"/>
          </p:nvPr>
        </p:nvSpPr>
        <p:spPr>
          <a:xfrm>
            <a:off x="3868738" y="6356350"/>
            <a:ext cx="59118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3" name="Google Shape;93;g3a0e06b59d2_0_1112"/>
          <p:cNvSpPr txBox="1"/>
          <p:nvPr>
            <p:ph idx="12" type="sldNum"/>
          </p:nvPr>
        </p:nvSpPr>
        <p:spPr>
          <a:xfrm>
            <a:off x="10634663" y="6356350"/>
            <a:ext cx="153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4" name="Shape 94"/>
        <p:cNvGrpSpPr/>
        <p:nvPr/>
      </p:nvGrpSpPr>
      <p:grpSpPr>
        <a:xfrm>
          <a:off x="0" y="0"/>
          <a:ext cx="0" cy="0"/>
          <a:chOff x="0" y="0"/>
          <a:chExt cx="0" cy="0"/>
        </a:xfrm>
      </p:grpSpPr>
      <p:sp>
        <p:nvSpPr>
          <p:cNvPr id="95" name="Google Shape;95;g3a0e06b59d2_0_1066"/>
          <p:cNvSpPr/>
          <p:nvPr/>
        </p:nvSpPr>
        <p:spPr>
          <a:xfrm>
            <a:off x="0" y="133"/>
            <a:ext cx="12192000" cy="22824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96" name="Google Shape;96;g3a0e06b59d2_0_1066"/>
          <p:cNvCxnSpPr/>
          <p:nvPr/>
        </p:nvCxnSpPr>
        <p:spPr>
          <a:xfrm>
            <a:off x="855912" y="4796667"/>
            <a:ext cx="520500" cy="0"/>
          </a:xfrm>
          <a:prstGeom prst="straightConnector1">
            <a:avLst/>
          </a:prstGeom>
          <a:noFill/>
          <a:ln cap="flat" cmpd="sng" w="38100">
            <a:solidFill>
              <a:schemeClr val="accent1"/>
            </a:solidFill>
            <a:prstDash val="solid"/>
            <a:round/>
            <a:headEnd len="sm" w="sm" type="none"/>
            <a:tailEnd len="sm" w="sm" type="none"/>
          </a:ln>
        </p:spPr>
      </p:cxnSp>
      <p:sp>
        <p:nvSpPr>
          <p:cNvPr id="97" name="Google Shape;97;g3a0e06b59d2_0_1066"/>
          <p:cNvSpPr txBox="1"/>
          <p:nvPr>
            <p:ph type="ctrTitle"/>
          </p:nvPr>
        </p:nvSpPr>
        <p:spPr>
          <a:xfrm>
            <a:off x="683600" y="2524400"/>
            <a:ext cx="10824900" cy="20304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Clr>
                <a:schemeClr val="accent1"/>
              </a:buClr>
              <a:buSzPts val="5600"/>
              <a:buNone/>
              <a:defRPr sz="5600">
                <a:solidFill>
                  <a:schemeClr val="accent1"/>
                </a:solidFill>
              </a:defRPr>
            </a:lvl1pPr>
            <a:lvl2pPr lvl="1" algn="l">
              <a:lnSpc>
                <a:spcPct val="100000"/>
              </a:lnSpc>
              <a:spcBef>
                <a:spcPts val="0"/>
              </a:spcBef>
              <a:spcAft>
                <a:spcPts val="0"/>
              </a:spcAft>
              <a:buClr>
                <a:schemeClr val="accent1"/>
              </a:buClr>
              <a:buSzPts val="5600"/>
              <a:buNone/>
              <a:defRPr sz="5600">
                <a:solidFill>
                  <a:schemeClr val="accent1"/>
                </a:solidFill>
              </a:defRPr>
            </a:lvl2pPr>
            <a:lvl3pPr lvl="2" algn="l">
              <a:lnSpc>
                <a:spcPct val="100000"/>
              </a:lnSpc>
              <a:spcBef>
                <a:spcPts val="0"/>
              </a:spcBef>
              <a:spcAft>
                <a:spcPts val="0"/>
              </a:spcAft>
              <a:buClr>
                <a:schemeClr val="accent1"/>
              </a:buClr>
              <a:buSzPts val="5600"/>
              <a:buNone/>
              <a:defRPr sz="5600">
                <a:solidFill>
                  <a:schemeClr val="accent1"/>
                </a:solidFill>
              </a:defRPr>
            </a:lvl3pPr>
            <a:lvl4pPr lvl="3" algn="l">
              <a:lnSpc>
                <a:spcPct val="100000"/>
              </a:lnSpc>
              <a:spcBef>
                <a:spcPts val="0"/>
              </a:spcBef>
              <a:spcAft>
                <a:spcPts val="0"/>
              </a:spcAft>
              <a:buClr>
                <a:schemeClr val="accent1"/>
              </a:buClr>
              <a:buSzPts val="5600"/>
              <a:buNone/>
              <a:defRPr sz="5600">
                <a:solidFill>
                  <a:schemeClr val="accent1"/>
                </a:solidFill>
              </a:defRPr>
            </a:lvl4pPr>
            <a:lvl5pPr lvl="4" algn="l">
              <a:lnSpc>
                <a:spcPct val="100000"/>
              </a:lnSpc>
              <a:spcBef>
                <a:spcPts val="0"/>
              </a:spcBef>
              <a:spcAft>
                <a:spcPts val="0"/>
              </a:spcAft>
              <a:buClr>
                <a:schemeClr val="accent1"/>
              </a:buClr>
              <a:buSzPts val="5600"/>
              <a:buNone/>
              <a:defRPr sz="5600">
                <a:solidFill>
                  <a:schemeClr val="accent1"/>
                </a:solidFill>
              </a:defRPr>
            </a:lvl5pPr>
            <a:lvl6pPr lvl="5" algn="l">
              <a:lnSpc>
                <a:spcPct val="100000"/>
              </a:lnSpc>
              <a:spcBef>
                <a:spcPts val="0"/>
              </a:spcBef>
              <a:spcAft>
                <a:spcPts val="0"/>
              </a:spcAft>
              <a:buClr>
                <a:schemeClr val="accent1"/>
              </a:buClr>
              <a:buSzPts val="5600"/>
              <a:buNone/>
              <a:defRPr sz="5600">
                <a:solidFill>
                  <a:schemeClr val="accent1"/>
                </a:solidFill>
              </a:defRPr>
            </a:lvl6pPr>
            <a:lvl7pPr lvl="6" algn="l">
              <a:lnSpc>
                <a:spcPct val="100000"/>
              </a:lnSpc>
              <a:spcBef>
                <a:spcPts val="0"/>
              </a:spcBef>
              <a:spcAft>
                <a:spcPts val="0"/>
              </a:spcAft>
              <a:buClr>
                <a:schemeClr val="accent1"/>
              </a:buClr>
              <a:buSzPts val="5600"/>
              <a:buNone/>
              <a:defRPr sz="5600">
                <a:solidFill>
                  <a:schemeClr val="accent1"/>
                </a:solidFill>
              </a:defRPr>
            </a:lvl7pPr>
            <a:lvl8pPr lvl="7" algn="l">
              <a:lnSpc>
                <a:spcPct val="100000"/>
              </a:lnSpc>
              <a:spcBef>
                <a:spcPts val="0"/>
              </a:spcBef>
              <a:spcAft>
                <a:spcPts val="0"/>
              </a:spcAft>
              <a:buClr>
                <a:schemeClr val="accent1"/>
              </a:buClr>
              <a:buSzPts val="5600"/>
              <a:buNone/>
              <a:defRPr sz="5600">
                <a:solidFill>
                  <a:schemeClr val="accent1"/>
                </a:solidFill>
              </a:defRPr>
            </a:lvl8pPr>
            <a:lvl9pPr lvl="8" algn="l">
              <a:lnSpc>
                <a:spcPct val="100000"/>
              </a:lnSpc>
              <a:spcBef>
                <a:spcPts val="0"/>
              </a:spcBef>
              <a:spcAft>
                <a:spcPts val="0"/>
              </a:spcAft>
              <a:buClr>
                <a:schemeClr val="accent1"/>
              </a:buClr>
              <a:buSzPts val="5600"/>
              <a:buNone/>
              <a:defRPr sz="5600">
                <a:solidFill>
                  <a:schemeClr val="accent1"/>
                </a:solidFill>
              </a:defRPr>
            </a:lvl9pPr>
          </a:lstStyle>
          <a:p/>
        </p:txBody>
      </p:sp>
      <p:sp>
        <p:nvSpPr>
          <p:cNvPr id="98" name="Google Shape;98;g3a0e06b59d2_0_1066"/>
          <p:cNvSpPr txBox="1"/>
          <p:nvPr>
            <p:ph idx="1" type="subTitle"/>
          </p:nvPr>
        </p:nvSpPr>
        <p:spPr>
          <a:xfrm>
            <a:off x="683600" y="5120852"/>
            <a:ext cx="10824900" cy="10500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accent2"/>
              </a:buClr>
              <a:buSzPts val="3200"/>
              <a:buNone/>
              <a:defRPr sz="3200">
                <a:solidFill>
                  <a:schemeClr val="accent2"/>
                </a:solidFill>
              </a:defRPr>
            </a:lvl1pPr>
            <a:lvl2pPr lvl="1" algn="l">
              <a:lnSpc>
                <a:spcPct val="100000"/>
              </a:lnSpc>
              <a:spcBef>
                <a:spcPts val="0"/>
              </a:spcBef>
              <a:spcAft>
                <a:spcPts val="0"/>
              </a:spcAft>
              <a:buClr>
                <a:schemeClr val="accent2"/>
              </a:buClr>
              <a:buSzPts val="3200"/>
              <a:buNone/>
              <a:defRPr sz="3200">
                <a:solidFill>
                  <a:schemeClr val="accent2"/>
                </a:solidFill>
              </a:defRPr>
            </a:lvl2pPr>
            <a:lvl3pPr lvl="2" algn="l">
              <a:lnSpc>
                <a:spcPct val="100000"/>
              </a:lnSpc>
              <a:spcBef>
                <a:spcPts val="0"/>
              </a:spcBef>
              <a:spcAft>
                <a:spcPts val="0"/>
              </a:spcAft>
              <a:buClr>
                <a:schemeClr val="accent2"/>
              </a:buClr>
              <a:buSzPts val="3200"/>
              <a:buNone/>
              <a:defRPr sz="3200">
                <a:solidFill>
                  <a:schemeClr val="accent2"/>
                </a:solidFill>
              </a:defRPr>
            </a:lvl3pPr>
            <a:lvl4pPr lvl="3" algn="l">
              <a:lnSpc>
                <a:spcPct val="100000"/>
              </a:lnSpc>
              <a:spcBef>
                <a:spcPts val="0"/>
              </a:spcBef>
              <a:spcAft>
                <a:spcPts val="0"/>
              </a:spcAft>
              <a:buClr>
                <a:schemeClr val="accent2"/>
              </a:buClr>
              <a:buSzPts val="3200"/>
              <a:buNone/>
              <a:defRPr sz="3200">
                <a:solidFill>
                  <a:schemeClr val="accent2"/>
                </a:solidFill>
              </a:defRPr>
            </a:lvl4pPr>
            <a:lvl5pPr lvl="4" algn="l">
              <a:lnSpc>
                <a:spcPct val="100000"/>
              </a:lnSpc>
              <a:spcBef>
                <a:spcPts val="0"/>
              </a:spcBef>
              <a:spcAft>
                <a:spcPts val="0"/>
              </a:spcAft>
              <a:buClr>
                <a:schemeClr val="accent2"/>
              </a:buClr>
              <a:buSzPts val="3200"/>
              <a:buNone/>
              <a:defRPr sz="3200">
                <a:solidFill>
                  <a:schemeClr val="accent2"/>
                </a:solidFill>
              </a:defRPr>
            </a:lvl5pPr>
            <a:lvl6pPr lvl="5" algn="l">
              <a:lnSpc>
                <a:spcPct val="100000"/>
              </a:lnSpc>
              <a:spcBef>
                <a:spcPts val="0"/>
              </a:spcBef>
              <a:spcAft>
                <a:spcPts val="0"/>
              </a:spcAft>
              <a:buClr>
                <a:schemeClr val="accent2"/>
              </a:buClr>
              <a:buSzPts val="3200"/>
              <a:buNone/>
              <a:defRPr sz="3200">
                <a:solidFill>
                  <a:schemeClr val="accent2"/>
                </a:solidFill>
              </a:defRPr>
            </a:lvl6pPr>
            <a:lvl7pPr lvl="6" algn="l">
              <a:lnSpc>
                <a:spcPct val="100000"/>
              </a:lnSpc>
              <a:spcBef>
                <a:spcPts val="0"/>
              </a:spcBef>
              <a:spcAft>
                <a:spcPts val="0"/>
              </a:spcAft>
              <a:buClr>
                <a:schemeClr val="accent2"/>
              </a:buClr>
              <a:buSzPts val="3200"/>
              <a:buNone/>
              <a:defRPr sz="3200">
                <a:solidFill>
                  <a:schemeClr val="accent2"/>
                </a:solidFill>
              </a:defRPr>
            </a:lvl7pPr>
            <a:lvl8pPr lvl="7" algn="l">
              <a:lnSpc>
                <a:spcPct val="100000"/>
              </a:lnSpc>
              <a:spcBef>
                <a:spcPts val="0"/>
              </a:spcBef>
              <a:spcAft>
                <a:spcPts val="0"/>
              </a:spcAft>
              <a:buClr>
                <a:schemeClr val="accent2"/>
              </a:buClr>
              <a:buSzPts val="3200"/>
              <a:buNone/>
              <a:defRPr sz="3200">
                <a:solidFill>
                  <a:schemeClr val="accent2"/>
                </a:solidFill>
              </a:defRPr>
            </a:lvl8pPr>
            <a:lvl9pPr lvl="8" algn="l">
              <a:lnSpc>
                <a:spcPct val="100000"/>
              </a:lnSpc>
              <a:spcBef>
                <a:spcPts val="0"/>
              </a:spcBef>
              <a:spcAft>
                <a:spcPts val="0"/>
              </a:spcAft>
              <a:buClr>
                <a:schemeClr val="accent2"/>
              </a:buClr>
              <a:buSzPts val="3200"/>
              <a:buNone/>
              <a:defRPr sz="3200">
                <a:solidFill>
                  <a:schemeClr val="accent2"/>
                </a:solidFill>
              </a:defRPr>
            </a:lvl9pPr>
          </a:lstStyle>
          <a:p/>
        </p:txBody>
      </p:sp>
      <p:sp>
        <p:nvSpPr>
          <p:cNvPr id="99" name="Google Shape;99;g3a0e06b59d2_0_1066"/>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0" name="Shape 100"/>
        <p:cNvGrpSpPr/>
        <p:nvPr/>
      </p:nvGrpSpPr>
      <p:grpSpPr>
        <a:xfrm>
          <a:off x="0" y="0"/>
          <a:ext cx="0" cy="0"/>
          <a:chOff x="0" y="0"/>
          <a:chExt cx="0" cy="0"/>
        </a:xfrm>
      </p:grpSpPr>
      <p:cxnSp>
        <p:nvCxnSpPr>
          <p:cNvPr id="101" name="Google Shape;101;g3a0e06b59d2_0_1072"/>
          <p:cNvCxnSpPr/>
          <p:nvPr/>
        </p:nvCxnSpPr>
        <p:spPr>
          <a:xfrm>
            <a:off x="855912" y="4796667"/>
            <a:ext cx="520500" cy="0"/>
          </a:xfrm>
          <a:prstGeom prst="straightConnector1">
            <a:avLst/>
          </a:prstGeom>
          <a:noFill/>
          <a:ln cap="flat" cmpd="sng" w="38100">
            <a:solidFill>
              <a:schemeClr val="lt2"/>
            </a:solidFill>
            <a:prstDash val="solid"/>
            <a:round/>
            <a:headEnd len="sm" w="sm" type="none"/>
            <a:tailEnd len="sm" w="sm" type="none"/>
          </a:ln>
        </p:spPr>
      </p:cxnSp>
      <p:sp>
        <p:nvSpPr>
          <p:cNvPr id="102" name="Google Shape;102;g3a0e06b59d2_0_1072"/>
          <p:cNvSpPr txBox="1"/>
          <p:nvPr>
            <p:ph type="title"/>
          </p:nvPr>
        </p:nvSpPr>
        <p:spPr>
          <a:xfrm>
            <a:off x="683600" y="2524400"/>
            <a:ext cx="10824900" cy="20304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Clr>
                <a:schemeClr val="accent1"/>
              </a:buClr>
              <a:buSzPts val="8000"/>
              <a:buNone/>
              <a:defRPr sz="8000">
                <a:solidFill>
                  <a:schemeClr val="accent1"/>
                </a:solidFill>
              </a:defRPr>
            </a:lvl1pPr>
            <a:lvl2pPr lvl="1" algn="l">
              <a:lnSpc>
                <a:spcPct val="100000"/>
              </a:lnSpc>
              <a:spcBef>
                <a:spcPts val="0"/>
              </a:spcBef>
              <a:spcAft>
                <a:spcPts val="0"/>
              </a:spcAft>
              <a:buClr>
                <a:schemeClr val="accent1"/>
              </a:buClr>
              <a:buSzPts val="8000"/>
              <a:buNone/>
              <a:defRPr sz="8000">
                <a:solidFill>
                  <a:schemeClr val="accent1"/>
                </a:solidFill>
              </a:defRPr>
            </a:lvl2pPr>
            <a:lvl3pPr lvl="2" algn="l">
              <a:lnSpc>
                <a:spcPct val="100000"/>
              </a:lnSpc>
              <a:spcBef>
                <a:spcPts val="0"/>
              </a:spcBef>
              <a:spcAft>
                <a:spcPts val="0"/>
              </a:spcAft>
              <a:buClr>
                <a:schemeClr val="accent1"/>
              </a:buClr>
              <a:buSzPts val="8000"/>
              <a:buNone/>
              <a:defRPr sz="8000">
                <a:solidFill>
                  <a:schemeClr val="accent1"/>
                </a:solidFill>
              </a:defRPr>
            </a:lvl3pPr>
            <a:lvl4pPr lvl="3" algn="l">
              <a:lnSpc>
                <a:spcPct val="100000"/>
              </a:lnSpc>
              <a:spcBef>
                <a:spcPts val="0"/>
              </a:spcBef>
              <a:spcAft>
                <a:spcPts val="0"/>
              </a:spcAft>
              <a:buClr>
                <a:schemeClr val="accent1"/>
              </a:buClr>
              <a:buSzPts val="8000"/>
              <a:buNone/>
              <a:defRPr sz="8000">
                <a:solidFill>
                  <a:schemeClr val="accent1"/>
                </a:solidFill>
              </a:defRPr>
            </a:lvl4pPr>
            <a:lvl5pPr lvl="4" algn="l">
              <a:lnSpc>
                <a:spcPct val="100000"/>
              </a:lnSpc>
              <a:spcBef>
                <a:spcPts val="0"/>
              </a:spcBef>
              <a:spcAft>
                <a:spcPts val="0"/>
              </a:spcAft>
              <a:buClr>
                <a:schemeClr val="accent1"/>
              </a:buClr>
              <a:buSzPts val="8000"/>
              <a:buNone/>
              <a:defRPr sz="8000">
                <a:solidFill>
                  <a:schemeClr val="accent1"/>
                </a:solidFill>
              </a:defRPr>
            </a:lvl5pPr>
            <a:lvl6pPr lvl="5" algn="l">
              <a:lnSpc>
                <a:spcPct val="100000"/>
              </a:lnSpc>
              <a:spcBef>
                <a:spcPts val="0"/>
              </a:spcBef>
              <a:spcAft>
                <a:spcPts val="0"/>
              </a:spcAft>
              <a:buClr>
                <a:schemeClr val="accent1"/>
              </a:buClr>
              <a:buSzPts val="8000"/>
              <a:buNone/>
              <a:defRPr sz="8000">
                <a:solidFill>
                  <a:schemeClr val="accent1"/>
                </a:solidFill>
              </a:defRPr>
            </a:lvl6pPr>
            <a:lvl7pPr lvl="6" algn="l">
              <a:lnSpc>
                <a:spcPct val="100000"/>
              </a:lnSpc>
              <a:spcBef>
                <a:spcPts val="0"/>
              </a:spcBef>
              <a:spcAft>
                <a:spcPts val="0"/>
              </a:spcAft>
              <a:buClr>
                <a:schemeClr val="accent1"/>
              </a:buClr>
              <a:buSzPts val="8000"/>
              <a:buNone/>
              <a:defRPr sz="8000">
                <a:solidFill>
                  <a:schemeClr val="accent1"/>
                </a:solidFill>
              </a:defRPr>
            </a:lvl7pPr>
            <a:lvl8pPr lvl="7" algn="l">
              <a:lnSpc>
                <a:spcPct val="100000"/>
              </a:lnSpc>
              <a:spcBef>
                <a:spcPts val="0"/>
              </a:spcBef>
              <a:spcAft>
                <a:spcPts val="0"/>
              </a:spcAft>
              <a:buClr>
                <a:schemeClr val="accent1"/>
              </a:buClr>
              <a:buSzPts val="8000"/>
              <a:buNone/>
              <a:defRPr sz="8000">
                <a:solidFill>
                  <a:schemeClr val="accent1"/>
                </a:solidFill>
              </a:defRPr>
            </a:lvl8pPr>
            <a:lvl9pPr lvl="8" algn="l">
              <a:lnSpc>
                <a:spcPct val="100000"/>
              </a:lnSpc>
              <a:spcBef>
                <a:spcPts val="0"/>
              </a:spcBef>
              <a:spcAft>
                <a:spcPts val="0"/>
              </a:spcAft>
              <a:buClr>
                <a:schemeClr val="accent1"/>
              </a:buClr>
              <a:buSzPts val="8000"/>
              <a:buNone/>
              <a:defRPr sz="8000">
                <a:solidFill>
                  <a:schemeClr val="accent1"/>
                </a:solidFill>
              </a:defRPr>
            </a:lvl9pPr>
          </a:lstStyle>
          <a:p/>
        </p:txBody>
      </p:sp>
      <p:sp>
        <p:nvSpPr>
          <p:cNvPr id="103" name="Google Shape;103;g3a0e06b59d2_0_107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4" name="Shape 104"/>
        <p:cNvGrpSpPr/>
        <p:nvPr/>
      </p:nvGrpSpPr>
      <p:grpSpPr>
        <a:xfrm>
          <a:off x="0" y="0"/>
          <a:ext cx="0" cy="0"/>
          <a:chOff x="0" y="0"/>
          <a:chExt cx="0" cy="0"/>
        </a:xfrm>
      </p:grpSpPr>
      <p:sp>
        <p:nvSpPr>
          <p:cNvPr id="105" name="Google Shape;105;g3a0e06b59d2_0_1076"/>
          <p:cNvSpPr/>
          <p:nvPr/>
        </p:nvSpPr>
        <p:spPr>
          <a:xfrm>
            <a:off x="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g3a0e06b59d2_0_1076"/>
          <p:cNvSpPr txBox="1"/>
          <p:nvPr>
            <p:ph type="title"/>
          </p:nvPr>
        </p:nvSpPr>
        <p:spPr>
          <a:xfrm>
            <a:off x="415600" y="593367"/>
            <a:ext cx="11360700" cy="817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107" name="Google Shape;107;g3a0e06b59d2_0_1076"/>
          <p:cNvSpPr txBox="1"/>
          <p:nvPr>
            <p:ph idx="1" type="body"/>
          </p:nvPr>
        </p:nvSpPr>
        <p:spPr>
          <a:xfrm>
            <a:off x="415600" y="1562133"/>
            <a:ext cx="11360700" cy="45297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108" name="Google Shape;108;g3a0e06b59d2_0_1076"/>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9" name="Shape 109"/>
        <p:cNvGrpSpPr/>
        <p:nvPr/>
      </p:nvGrpSpPr>
      <p:grpSpPr>
        <a:xfrm>
          <a:off x="0" y="0"/>
          <a:ext cx="0" cy="0"/>
          <a:chOff x="0" y="0"/>
          <a:chExt cx="0" cy="0"/>
        </a:xfrm>
      </p:grpSpPr>
      <p:sp>
        <p:nvSpPr>
          <p:cNvPr id="110" name="Google Shape;110;g3a0e06b59d2_0_1081"/>
          <p:cNvSpPr txBox="1"/>
          <p:nvPr>
            <p:ph type="title"/>
          </p:nvPr>
        </p:nvSpPr>
        <p:spPr>
          <a:xfrm>
            <a:off x="415600" y="593367"/>
            <a:ext cx="11360700" cy="817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111" name="Google Shape;111;g3a0e06b59d2_0_1081"/>
          <p:cNvSpPr txBox="1"/>
          <p:nvPr>
            <p:ph idx="1" type="body"/>
          </p:nvPr>
        </p:nvSpPr>
        <p:spPr>
          <a:xfrm>
            <a:off x="415600" y="1562233"/>
            <a:ext cx="5333100" cy="45297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12" name="Google Shape;112;g3a0e06b59d2_0_1081"/>
          <p:cNvSpPr txBox="1"/>
          <p:nvPr>
            <p:ph idx="2" type="body"/>
          </p:nvPr>
        </p:nvSpPr>
        <p:spPr>
          <a:xfrm>
            <a:off x="6443200" y="1562233"/>
            <a:ext cx="5333100" cy="45297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13" name="Google Shape;113;g3a0e06b59d2_0_108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 name="Shape 21"/>
        <p:cNvGrpSpPr/>
        <p:nvPr/>
      </p:nvGrpSpPr>
      <p:grpSpPr>
        <a:xfrm>
          <a:off x="0" y="0"/>
          <a:ext cx="0" cy="0"/>
          <a:chOff x="0" y="0"/>
          <a:chExt cx="0" cy="0"/>
        </a:xfrm>
      </p:grpSpPr>
      <p:sp>
        <p:nvSpPr>
          <p:cNvPr id="22" name="Google Shape;22;g3a195cffe24_0_92"/>
          <p:cNvSpPr/>
          <p:nvPr/>
        </p:nvSpPr>
        <p:spPr>
          <a:xfrm>
            <a:off x="-167" y="0"/>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23" name="Google Shape;23;g3a195cffe24_0_92"/>
          <p:cNvSpPr txBox="1"/>
          <p:nvPr>
            <p:ph type="ctrTitle"/>
          </p:nvPr>
        </p:nvSpPr>
        <p:spPr>
          <a:xfrm>
            <a:off x="415600" y="719633"/>
            <a:ext cx="11360700" cy="17100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4" name="Google Shape;24;g3a195cffe24_0_92"/>
          <p:cNvSpPr txBox="1"/>
          <p:nvPr>
            <p:ph idx="1" type="subTitle"/>
          </p:nvPr>
        </p:nvSpPr>
        <p:spPr>
          <a:xfrm>
            <a:off x="415600" y="2504747"/>
            <a:ext cx="5656800" cy="984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2"/>
              </a:buClr>
              <a:buSzPts val="2100"/>
              <a:buNone/>
              <a:defRPr sz="2100">
                <a:solidFill>
                  <a:schemeClr val="lt2"/>
                </a:solidFill>
              </a:defRPr>
            </a:lvl1pPr>
            <a:lvl2pPr lvl="1" algn="l">
              <a:lnSpc>
                <a:spcPct val="100000"/>
              </a:lnSpc>
              <a:spcBef>
                <a:spcPts val="0"/>
              </a:spcBef>
              <a:spcAft>
                <a:spcPts val="0"/>
              </a:spcAft>
              <a:buClr>
                <a:schemeClr val="lt2"/>
              </a:buClr>
              <a:buSzPts val="2100"/>
              <a:buNone/>
              <a:defRPr sz="2100">
                <a:solidFill>
                  <a:schemeClr val="lt2"/>
                </a:solidFill>
              </a:defRPr>
            </a:lvl2pPr>
            <a:lvl3pPr lvl="2" algn="l">
              <a:lnSpc>
                <a:spcPct val="100000"/>
              </a:lnSpc>
              <a:spcBef>
                <a:spcPts val="0"/>
              </a:spcBef>
              <a:spcAft>
                <a:spcPts val="0"/>
              </a:spcAft>
              <a:buClr>
                <a:schemeClr val="lt2"/>
              </a:buClr>
              <a:buSzPts val="2100"/>
              <a:buNone/>
              <a:defRPr sz="2100">
                <a:solidFill>
                  <a:schemeClr val="lt2"/>
                </a:solidFill>
              </a:defRPr>
            </a:lvl3pPr>
            <a:lvl4pPr lvl="3" algn="l">
              <a:lnSpc>
                <a:spcPct val="100000"/>
              </a:lnSpc>
              <a:spcBef>
                <a:spcPts val="0"/>
              </a:spcBef>
              <a:spcAft>
                <a:spcPts val="0"/>
              </a:spcAft>
              <a:buClr>
                <a:schemeClr val="lt2"/>
              </a:buClr>
              <a:buSzPts val="2100"/>
              <a:buNone/>
              <a:defRPr sz="2100">
                <a:solidFill>
                  <a:schemeClr val="lt2"/>
                </a:solidFill>
              </a:defRPr>
            </a:lvl4pPr>
            <a:lvl5pPr lvl="4" algn="l">
              <a:lnSpc>
                <a:spcPct val="100000"/>
              </a:lnSpc>
              <a:spcBef>
                <a:spcPts val="0"/>
              </a:spcBef>
              <a:spcAft>
                <a:spcPts val="0"/>
              </a:spcAft>
              <a:buClr>
                <a:schemeClr val="lt2"/>
              </a:buClr>
              <a:buSzPts val="2100"/>
              <a:buNone/>
              <a:defRPr sz="2100">
                <a:solidFill>
                  <a:schemeClr val="lt2"/>
                </a:solidFill>
              </a:defRPr>
            </a:lvl5pPr>
            <a:lvl6pPr lvl="5" algn="l">
              <a:lnSpc>
                <a:spcPct val="100000"/>
              </a:lnSpc>
              <a:spcBef>
                <a:spcPts val="0"/>
              </a:spcBef>
              <a:spcAft>
                <a:spcPts val="0"/>
              </a:spcAft>
              <a:buClr>
                <a:schemeClr val="lt2"/>
              </a:buClr>
              <a:buSzPts val="2100"/>
              <a:buNone/>
              <a:defRPr sz="2100">
                <a:solidFill>
                  <a:schemeClr val="lt2"/>
                </a:solidFill>
              </a:defRPr>
            </a:lvl6pPr>
            <a:lvl7pPr lvl="6" algn="l">
              <a:lnSpc>
                <a:spcPct val="100000"/>
              </a:lnSpc>
              <a:spcBef>
                <a:spcPts val="0"/>
              </a:spcBef>
              <a:spcAft>
                <a:spcPts val="0"/>
              </a:spcAft>
              <a:buClr>
                <a:schemeClr val="lt2"/>
              </a:buClr>
              <a:buSzPts val="2100"/>
              <a:buNone/>
              <a:defRPr sz="2100">
                <a:solidFill>
                  <a:schemeClr val="lt2"/>
                </a:solidFill>
              </a:defRPr>
            </a:lvl7pPr>
            <a:lvl8pPr lvl="7" algn="l">
              <a:lnSpc>
                <a:spcPct val="100000"/>
              </a:lnSpc>
              <a:spcBef>
                <a:spcPts val="0"/>
              </a:spcBef>
              <a:spcAft>
                <a:spcPts val="0"/>
              </a:spcAft>
              <a:buClr>
                <a:schemeClr val="lt2"/>
              </a:buClr>
              <a:buSzPts val="2100"/>
              <a:buNone/>
              <a:defRPr sz="2100">
                <a:solidFill>
                  <a:schemeClr val="lt2"/>
                </a:solidFill>
              </a:defRPr>
            </a:lvl8pPr>
            <a:lvl9pPr lvl="8" algn="l">
              <a:lnSpc>
                <a:spcPct val="100000"/>
              </a:lnSpc>
              <a:spcBef>
                <a:spcPts val="0"/>
              </a:spcBef>
              <a:spcAft>
                <a:spcPts val="0"/>
              </a:spcAft>
              <a:buClr>
                <a:schemeClr val="lt2"/>
              </a:buClr>
              <a:buSzPts val="2100"/>
              <a:buNone/>
              <a:defRPr sz="2100">
                <a:solidFill>
                  <a:schemeClr val="lt2"/>
                </a:solidFill>
              </a:defRPr>
            </a:lvl9pPr>
          </a:lstStyle>
          <a:p/>
        </p:txBody>
      </p:sp>
      <p:sp>
        <p:nvSpPr>
          <p:cNvPr id="25" name="Google Shape;25;g3a195cffe24_0_9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4" name="Shape 114"/>
        <p:cNvGrpSpPr/>
        <p:nvPr/>
      </p:nvGrpSpPr>
      <p:grpSpPr>
        <a:xfrm>
          <a:off x="0" y="0"/>
          <a:ext cx="0" cy="0"/>
          <a:chOff x="0" y="0"/>
          <a:chExt cx="0" cy="0"/>
        </a:xfrm>
      </p:grpSpPr>
      <p:sp>
        <p:nvSpPr>
          <p:cNvPr id="115" name="Google Shape;115;g3a0e06b59d2_0_1086"/>
          <p:cNvSpPr txBox="1"/>
          <p:nvPr>
            <p:ph type="title"/>
          </p:nvPr>
        </p:nvSpPr>
        <p:spPr>
          <a:xfrm>
            <a:off x="415600" y="593367"/>
            <a:ext cx="11360700" cy="817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116" name="Google Shape;116;g3a0e06b59d2_0_1086"/>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7" name="Shape 117"/>
        <p:cNvGrpSpPr/>
        <p:nvPr/>
      </p:nvGrpSpPr>
      <p:grpSpPr>
        <a:xfrm>
          <a:off x="0" y="0"/>
          <a:ext cx="0" cy="0"/>
          <a:chOff x="0" y="0"/>
          <a:chExt cx="0" cy="0"/>
        </a:xfrm>
      </p:grpSpPr>
      <p:sp>
        <p:nvSpPr>
          <p:cNvPr id="118" name="Google Shape;118;g3a0e06b59d2_0_1089"/>
          <p:cNvSpPr txBox="1"/>
          <p:nvPr>
            <p:ph type="title"/>
          </p:nvPr>
        </p:nvSpPr>
        <p:spPr>
          <a:xfrm>
            <a:off x="415600" y="740800"/>
            <a:ext cx="3744000" cy="10077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p:txBody>
      </p:sp>
      <p:sp>
        <p:nvSpPr>
          <p:cNvPr id="119" name="Google Shape;119;g3a0e06b59d2_0_1089"/>
          <p:cNvSpPr txBox="1"/>
          <p:nvPr>
            <p:ph idx="1" type="body"/>
          </p:nvPr>
        </p:nvSpPr>
        <p:spPr>
          <a:xfrm>
            <a:off x="415600" y="1852800"/>
            <a:ext cx="3744000" cy="4239300"/>
          </a:xfrm>
          <a:prstGeom prst="rect">
            <a:avLst/>
          </a:prstGeom>
          <a:noFill/>
          <a:ln>
            <a:noFill/>
          </a:ln>
        </p:spPr>
        <p:txBody>
          <a:bodyPr anchorCtr="0" anchor="t" bIns="121900" lIns="121900" spcFirstLastPara="1" rIns="121900" wrap="square" tIns="121900">
            <a:normAutofit/>
          </a:bodyPr>
          <a:lstStyle>
            <a:lvl1pPr indent="-330200" lvl="0" marL="457200" algn="l">
              <a:lnSpc>
                <a:spcPct val="115000"/>
              </a:lnSpc>
              <a:spcBef>
                <a:spcPts val="0"/>
              </a:spcBef>
              <a:spcAft>
                <a:spcPts val="0"/>
              </a:spcAft>
              <a:buSzPts val="1600"/>
              <a:buChar char="●"/>
              <a:defRPr sz="16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20" name="Google Shape;120;g3a0e06b59d2_0_1089"/>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1" name="Shape 121"/>
        <p:cNvGrpSpPr/>
        <p:nvPr/>
      </p:nvGrpSpPr>
      <p:grpSpPr>
        <a:xfrm>
          <a:off x="0" y="0"/>
          <a:ext cx="0" cy="0"/>
          <a:chOff x="0" y="0"/>
          <a:chExt cx="0" cy="0"/>
        </a:xfrm>
      </p:grpSpPr>
      <p:sp>
        <p:nvSpPr>
          <p:cNvPr id="122" name="Google Shape;122;g3a0e06b59d2_0_1093"/>
          <p:cNvSpPr txBox="1"/>
          <p:nvPr>
            <p:ph type="title"/>
          </p:nvPr>
        </p:nvSpPr>
        <p:spPr>
          <a:xfrm>
            <a:off x="653667" y="701800"/>
            <a:ext cx="7472100" cy="5454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Clr>
                <a:schemeClr val="accent1"/>
              </a:buClr>
              <a:buSzPts val="7200"/>
              <a:buNone/>
              <a:defRPr sz="7200">
                <a:solidFill>
                  <a:schemeClr val="accent1"/>
                </a:solidFill>
              </a:defRPr>
            </a:lvl1pPr>
            <a:lvl2pPr lvl="1" algn="l">
              <a:lnSpc>
                <a:spcPct val="100000"/>
              </a:lnSpc>
              <a:spcBef>
                <a:spcPts val="0"/>
              </a:spcBef>
              <a:spcAft>
                <a:spcPts val="0"/>
              </a:spcAft>
              <a:buClr>
                <a:schemeClr val="accent1"/>
              </a:buClr>
              <a:buSzPts val="7200"/>
              <a:buNone/>
              <a:defRPr sz="7200">
                <a:solidFill>
                  <a:schemeClr val="accent1"/>
                </a:solidFill>
              </a:defRPr>
            </a:lvl2pPr>
            <a:lvl3pPr lvl="2" algn="l">
              <a:lnSpc>
                <a:spcPct val="100000"/>
              </a:lnSpc>
              <a:spcBef>
                <a:spcPts val="0"/>
              </a:spcBef>
              <a:spcAft>
                <a:spcPts val="0"/>
              </a:spcAft>
              <a:buClr>
                <a:schemeClr val="accent1"/>
              </a:buClr>
              <a:buSzPts val="7200"/>
              <a:buNone/>
              <a:defRPr sz="7200">
                <a:solidFill>
                  <a:schemeClr val="accent1"/>
                </a:solidFill>
              </a:defRPr>
            </a:lvl3pPr>
            <a:lvl4pPr lvl="3" algn="l">
              <a:lnSpc>
                <a:spcPct val="100000"/>
              </a:lnSpc>
              <a:spcBef>
                <a:spcPts val="0"/>
              </a:spcBef>
              <a:spcAft>
                <a:spcPts val="0"/>
              </a:spcAft>
              <a:buClr>
                <a:schemeClr val="accent1"/>
              </a:buClr>
              <a:buSzPts val="7200"/>
              <a:buNone/>
              <a:defRPr sz="7200">
                <a:solidFill>
                  <a:schemeClr val="accent1"/>
                </a:solidFill>
              </a:defRPr>
            </a:lvl4pPr>
            <a:lvl5pPr lvl="4" algn="l">
              <a:lnSpc>
                <a:spcPct val="100000"/>
              </a:lnSpc>
              <a:spcBef>
                <a:spcPts val="0"/>
              </a:spcBef>
              <a:spcAft>
                <a:spcPts val="0"/>
              </a:spcAft>
              <a:buClr>
                <a:schemeClr val="accent1"/>
              </a:buClr>
              <a:buSzPts val="7200"/>
              <a:buNone/>
              <a:defRPr sz="7200">
                <a:solidFill>
                  <a:schemeClr val="accent1"/>
                </a:solidFill>
              </a:defRPr>
            </a:lvl5pPr>
            <a:lvl6pPr lvl="5" algn="l">
              <a:lnSpc>
                <a:spcPct val="100000"/>
              </a:lnSpc>
              <a:spcBef>
                <a:spcPts val="0"/>
              </a:spcBef>
              <a:spcAft>
                <a:spcPts val="0"/>
              </a:spcAft>
              <a:buClr>
                <a:schemeClr val="accent1"/>
              </a:buClr>
              <a:buSzPts val="7200"/>
              <a:buNone/>
              <a:defRPr sz="7200">
                <a:solidFill>
                  <a:schemeClr val="accent1"/>
                </a:solidFill>
              </a:defRPr>
            </a:lvl6pPr>
            <a:lvl7pPr lvl="6" algn="l">
              <a:lnSpc>
                <a:spcPct val="100000"/>
              </a:lnSpc>
              <a:spcBef>
                <a:spcPts val="0"/>
              </a:spcBef>
              <a:spcAft>
                <a:spcPts val="0"/>
              </a:spcAft>
              <a:buClr>
                <a:schemeClr val="accent1"/>
              </a:buClr>
              <a:buSzPts val="7200"/>
              <a:buNone/>
              <a:defRPr sz="7200">
                <a:solidFill>
                  <a:schemeClr val="accent1"/>
                </a:solidFill>
              </a:defRPr>
            </a:lvl7pPr>
            <a:lvl8pPr lvl="7" algn="l">
              <a:lnSpc>
                <a:spcPct val="100000"/>
              </a:lnSpc>
              <a:spcBef>
                <a:spcPts val="0"/>
              </a:spcBef>
              <a:spcAft>
                <a:spcPts val="0"/>
              </a:spcAft>
              <a:buClr>
                <a:schemeClr val="accent1"/>
              </a:buClr>
              <a:buSzPts val="7200"/>
              <a:buNone/>
              <a:defRPr sz="7200">
                <a:solidFill>
                  <a:schemeClr val="accent1"/>
                </a:solidFill>
              </a:defRPr>
            </a:lvl8pPr>
            <a:lvl9pPr lvl="8" algn="l">
              <a:lnSpc>
                <a:spcPct val="100000"/>
              </a:lnSpc>
              <a:spcBef>
                <a:spcPts val="0"/>
              </a:spcBef>
              <a:spcAft>
                <a:spcPts val="0"/>
              </a:spcAft>
              <a:buClr>
                <a:schemeClr val="accent1"/>
              </a:buClr>
              <a:buSzPts val="7200"/>
              <a:buNone/>
              <a:defRPr sz="7200">
                <a:solidFill>
                  <a:schemeClr val="accent1"/>
                </a:solidFill>
              </a:defRPr>
            </a:lvl9pPr>
          </a:lstStyle>
          <a:p/>
        </p:txBody>
      </p:sp>
      <p:sp>
        <p:nvSpPr>
          <p:cNvPr id="123" name="Google Shape;123;g3a0e06b59d2_0_1093"/>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4" name="Shape 124"/>
        <p:cNvGrpSpPr/>
        <p:nvPr/>
      </p:nvGrpSpPr>
      <p:grpSpPr>
        <a:xfrm>
          <a:off x="0" y="0"/>
          <a:ext cx="0" cy="0"/>
          <a:chOff x="0" y="0"/>
          <a:chExt cx="0" cy="0"/>
        </a:xfrm>
      </p:grpSpPr>
      <p:sp>
        <p:nvSpPr>
          <p:cNvPr id="125" name="Google Shape;125;g3a0e06b59d2_0_1096"/>
          <p:cNvSpPr/>
          <p:nvPr/>
        </p:nvSpPr>
        <p:spPr>
          <a:xfrm>
            <a:off x="6096000" y="-33"/>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26" name="Google Shape;126;g3a0e06b59d2_0_1096"/>
          <p:cNvCxnSpPr/>
          <p:nvPr/>
        </p:nvCxnSpPr>
        <p:spPr>
          <a:xfrm>
            <a:off x="6706233" y="5994000"/>
            <a:ext cx="915300" cy="0"/>
          </a:xfrm>
          <a:prstGeom prst="straightConnector1">
            <a:avLst/>
          </a:prstGeom>
          <a:noFill/>
          <a:ln cap="flat" cmpd="sng" w="25400">
            <a:solidFill>
              <a:schemeClr val="lt2"/>
            </a:solidFill>
            <a:prstDash val="solid"/>
            <a:round/>
            <a:headEnd len="sm" w="sm" type="none"/>
            <a:tailEnd len="sm" w="sm" type="none"/>
          </a:ln>
        </p:spPr>
      </p:cxnSp>
      <p:sp>
        <p:nvSpPr>
          <p:cNvPr id="127" name="Google Shape;127;g3a0e06b59d2_0_1096"/>
          <p:cNvSpPr txBox="1"/>
          <p:nvPr>
            <p:ph type="title"/>
          </p:nvPr>
        </p:nvSpPr>
        <p:spPr>
          <a:xfrm>
            <a:off x="354000" y="1843133"/>
            <a:ext cx="5393700" cy="17775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Clr>
                <a:schemeClr val="lt2"/>
              </a:buClr>
              <a:buSzPts val="5600"/>
              <a:buNone/>
              <a:defRPr sz="5600">
                <a:solidFill>
                  <a:schemeClr val="lt2"/>
                </a:solidFill>
              </a:defRPr>
            </a:lvl1pPr>
            <a:lvl2pPr lvl="1" algn="ctr">
              <a:lnSpc>
                <a:spcPct val="100000"/>
              </a:lnSpc>
              <a:spcBef>
                <a:spcPts val="0"/>
              </a:spcBef>
              <a:spcAft>
                <a:spcPts val="0"/>
              </a:spcAft>
              <a:buClr>
                <a:schemeClr val="lt2"/>
              </a:buClr>
              <a:buSzPts val="5600"/>
              <a:buNone/>
              <a:defRPr sz="5600">
                <a:solidFill>
                  <a:schemeClr val="lt2"/>
                </a:solidFill>
              </a:defRPr>
            </a:lvl2pPr>
            <a:lvl3pPr lvl="2" algn="ctr">
              <a:lnSpc>
                <a:spcPct val="100000"/>
              </a:lnSpc>
              <a:spcBef>
                <a:spcPts val="0"/>
              </a:spcBef>
              <a:spcAft>
                <a:spcPts val="0"/>
              </a:spcAft>
              <a:buClr>
                <a:schemeClr val="lt2"/>
              </a:buClr>
              <a:buSzPts val="5600"/>
              <a:buNone/>
              <a:defRPr sz="5600">
                <a:solidFill>
                  <a:schemeClr val="lt2"/>
                </a:solidFill>
              </a:defRPr>
            </a:lvl3pPr>
            <a:lvl4pPr lvl="3" algn="ctr">
              <a:lnSpc>
                <a:spcPct val="100000"/>
              </a:lnSpc>
              <a:spcBef>
                <a:spcPts val="0"/>
              </a:spcBef>
              <a:spcAft>
                <a:spcPts val="0"/>
              </a:spcAft>
              <a:buClr>
                <a:schemeClr val="lt2"/>
              </a:buClr>
              <a:buSzPts val="5600"/>
              <a:buNone/>
              <a:defRPr sz="5600">
                <a:solidFill>
                  <a:schemeClr val="lt2"/>
                </a:solidFill>
              </a:defRPr>
            </a:lvl4pPr>
            <a:lvl5pPr lvl="4" algn="ctr">
              <a:lnSpc>
                <a:spcPct val="100000"/>
              </a:lnSpc>
              <a:spcBef>
                <a:spcPts val="0"/>
              </a:spcBef>
              <a:spcAft>
                <a:spcPts val="0"/>
              </a:spcAft>
              <a:buClr>
                <a:schemeClr val="lt2"/>
              </a:buClr>
              <a:buSzPts val="5600"/>
              <a:buNone/>
              <a:defRPr sz="5600">
                <a:solidFill>
                  <a:schemeClr val="lt2"/>
                </a:solidFill>
              </a:defRPr>
            </a:lvl5pPr>
            <a:lvl6pPr lvl="5" algn="ctr">
              <a:lnSpc>
                <a:spcPct val="100000"/>
              </a:lnSpc>
              <a:spcBef>
                <a:spcPts val="0"/>
              </a:spcBef>
              <a:spcAft>
                <a:spcPts val="0"/>
              </a:spcAft>
              <a:buClr>
                <a:schemeClr val="lt2"/>
              </a:buClr>
              <a:buSzPts val="5600"/>
              <a:buNone/>
              <a:defRPr sz="5600">
                <a:solidFill>
                  <a:schemeClr val="lt2"/>
                </a:solidFill>
              </a:defRPr>
            </a:lvl6pPr>
            <a:lvl7pPr lvl="6" algn="ctr">
              <a:lnSpc>
                <a:spcPct val="100000"/>
              </a:lnSpc>
              <a:spcBef>
                <a:spcPts val="0"/>
              </a:spcBef>
              <a:spcAft>
                <a:spcPts val="0"/>
              </a:spcAft>
              <a:buClr>
                <a:schemeClr val="lt2"/>
              </a:buClr>
              <a:buSzPts val="5600"/>
              <a:buNone/>
              <a:defRPr sz="5600">
                <a:solidFill>
                  <a:schemeClr val="lt2"/>
                </a:solidFill>
              </a:defRPr>
            </a:lvl7pPr>
            <a:lvl8pPr lvl="7" algn="ctr">
              <a:lnSpc>
                <a:spcPct val="100000"/>
              </a:lnSpc>
              <a:spcBef>
                <a:spcPts val="0"/>
              </a:spcBef>
              <a:spcAft>
                <a:spcPts val="0"/>
              </a:spcAft>
              <a:buClr>
                <a:schemeClr val="lt2"/>
              </a:buClr>
              <a:buSzPts val="5600"/>
              <a:buNone/>
              <a:defRPr sz="5600">
                <a:solidFill>
                  <a:schemeClr val="lt2"/>
                </a:solidFill>
              </a:defRPr>
            </a:lvl8pPr>
            <a:lvl9pPr lvl="8" algn="ctr">
              <a:lnSpc>
                <a:spcPct val="100000"/>
              </a:lnSpc>
              <a:spcBef>
                <a:spcPts val="0"/>
              </a:spcBef>
              <a:spcAft>
                <a:spcPts val="0"/>
              </a:spcAft>
              <a:buClr>
                <a:schemeClr val="lt2"/>
              </a:buClr>
              <a:buSzPts val="5600"/>
              <a:buNone/>
              <a:defRPr sz="5600">
                <a:solidFill>
                  <a:schemeClr val="lt2"/>
                </a:solidFill>
              </a:defRPr>
            </a:lvl9pPr>
          </a:lstStyle>
          <a:p/>
        </p:txBody>
      </p:sp>
      <p:sp>
        <p:nvSpPr>
          <p:cNvPr id="128" name="Google Shape;128;g3a0e06b59d2_0_1096"/>
          <p:cNvSpPr txBox="1"/>
          <p:nvPr>
            <p:ph idx="1" type="subTitle"/>
          </p:nvPr>
        </p:nvSpPr>
        <p:spPr>
          <a:xfrm>
            <a:off x="354000" y="3692001"/>
            <a:ext cx="5393700" cy="17940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9" name="Google Shape;129;g3a0e06b59d2_0_1096"/>
          <p:cNvSpPr txBox="1"/>
          <p:nvPr>
            <p:ph idx="2" type="body"/>
          </p:nvPr>
        </p:nvSpPr>
        <p:spPr>
          <a:xfrm>
            <a:off x="6586000" y="965600"/>
            <a:ext cx="5115900" cy="4926900"/>
          </a:xfrm>
          <a:prstGeom prst="rect">
            <a:avLst/>
          </a:prstGeom>
          <a:noFill/>
          <a:ln>
            <a:noFill/>
          </a:ln>
        </p:spPr>
        <p:txBody>
          <a:bodyPr anchorCtr="0" anchor="ctr" bIns="121900" lIns="121900" spcFirstLastPara="1" rIns="121900" wrap="square" tIns="121900">
            <a:normAutofit/>
          </a:bodyPr>
          <a:lstStyle>
            <a:lvl1pPr indent="-381000" lvl="0" marL="457200" algn="l">
              <a:lnSpc>
                <a:spcPct val="115000"/>
              </a:lnSpc>
              <a:spcBef>
                <a:spcPts val="0"/>
              </a:spcBef>
              <a:spcAft>
                <a:spcPts val="0"/>
              </a:spcAft>
              <a:buClr>
                <a:schemeClr val="accent1"/>
              </a:buClr>
              <a:buSzPts val="2400"/>
              <a:buChar char="●"/>
              <a:defRPr>
                <a:solidFill>
                  <a:schemeClr val="accent1"/>
                </a:solidFill>
              </a:defRPr>
            </a:lvl1pPr>
            <a:lvl2pPr indent="-349250" lvl="1" marL="914400" algn="l">
              <a:lnSpc>
                <a:spcPct val="115000"/>
              </a:lnSpc>
              <a:spcBef>
                <a:spcPts val="0"/>
              </a:spcBef>
              <a:spcAft>
                <a:spcPts val="0"/>
              </a:spcAft>
              <a:buClr>
                <a:schemeClr val="accent1"/>
              </a:buClr>
              <a:buSzPts val="1900"/>
              <a:buChar char="○"/>
              <a:defRPr>
                <a:solidFill>
                  <a:schemeClr val="accent1"/>
                </a:solidFill>
              </a:defRPr>
            </a:lvl2pPr>
            <a:lvl3pPr indent="-349250" lvl="2" marL="1371600" algn="l">
              <a:lnSpc>
                <a:spcPct val="115000"/>
              </a:lnSpc>
              <a:spcBef>
                <a:spcPts val="0"/>
              </a:spcBef>
              <a:spcAft>
                <a:spcPts val="0"/>
              </a:spcAft>
              <a:buClr>
                <a:schemeClr val="accent1"/>
              </a:buClr>
              <a:buSzPts val="1900"/>
              <a:buChar char="■"/>
              <a:defRPr>
                <a:solidFill>
                  <a:schemeClr val="accent1"/>
                </a:solidFill>
              </a:defRPr>
            </a:lvl3pPr>
            <a:lvl4pPr indent="-349250" lvl="3" marL="1828800" algn="l">
              <a:lnSpc>
                <a:spcPct val="115000"/>
              </a:lnSpc>
              <a:spcBef>
                <a:spcPts val="0"/>
              </a:spcBef>
              <a:spcAft>
                <a:spcPts val="0"/>
              </a:spcAft>
              <a:buClr>
                <a:schemeClr val="accent1"/>
              </a:buClr>
              <a:buSzPts val="1900"/>
              <a:buChar char="●"/>
              <a:defRPr>
                <a:solidFill>
                  <a:schemeClr val="accent1"/>
                </a:solidFill>
              </a:defRPr>
            </a:lvl4pPr>
            <a:lvl5pPr indent="-349250" lvl="4" marL="2286000" algn="l">
              <a:lnSpc>
                <a:spcPct val="115000"/>
              </a:lnSpc>
              <a:spcBef>
                <a:spcPts val="0"/>
              </a:spcBef>
              <a:spcAft>
                <a:spcPts val="0"/>
              </a:spcAft>
              <a:buClr>
                <a:schemeClr val="accent1"/>
              </a:buClr>
              <a:buSzPts val="1900"/>
              <a:buChar char="○"/>
              <a:defRPr>
                <a:solidFill>
                  <a:schemeClr val="accent1"/>
                </a:solidFill>
              </a:defRPr>
            </a:lvl5pPr>
            <a:lvl6pPr indent="-349250" lvl="5" marL="2743200" algn="l">
              <a:lnSpc>
                <a:spcPct val="115000"/>
              </a:lnSpc>
              <a:spcBef>
                <a:spcPts val="0"/>
              </a:spcBef>
              <a:spcAft>
                <a:spcPts val="0"/>
              </a:spcAft>
              <a:buClr>
                <a:schemeClr val="accent1"/>
              </a:buClr>
              <a:buSzPts val="1900"/>
              <a:buChar char="■"/>
              <a:defRPr>
                <a:solidFill>
                  <a:schemeClr val="accent1"/>
                </a:solidFill>
              </a:defRPr>
            </a:lvl6pPr>
            <a:lvl7pPr indent="-349250" lvl="6" marL="3200400" algn="l">
              <a:lnSpc>
                <a:spcPct val="115000"/>
              </a:lnSpc>
              <a:spcBef>
                <a:spcPts val="0"/>
              </a:spcBef>
              <a:spcAft>
                <a:spcPts val="0"/>
              </a:spcAft>
              <a:buClr>
                <a:schemeClr val="accent1"/>
              </a:buClr>
              <a:buSzPts val="1900"/>
              <a:buChar char="●"/>
              <a:defRPr>
                <a:solidFill>
                  <a:schemeClr val="accent1"/>
                </a:solidFill>
              </a:defRPr>
            </a:lvl7pPr>
            <a:lvl8pPr indent="-349250" lvl="7" marL="3657600" algn="l">
              <a:lnSpc>
                <a:spcPct val="115000"/>
              </a:lnSpc>
              <a:spcBef>
                <a:spcPts val="0"/>
              </a:spcBef>
              <a:spcAft>
                <a:spcPts val="0"/>
              </a:spcAft>
              <a:buClr>
                <a:schemeClr val="accent1"/>
              </a:buClr>
              <a:buSzPts val="1900"/>
              <a:buChar char="○"/>
              <a:defRPr>
                <a:solidFill>
                  <a:schemeClr val="accent1"/>
                </a:solidFill>
              </a:defRPr>
            </a:lvl8pPr>
            <a:lvl9pPr indent="-349250" lvl="8" marL="4114800" algn="l">
              <a:lnSpc>
                <a:spcPct val="115000"/>
              </a:lnSpc>
              <a:spcBef>
                <a:spcPts val="0"/>
              </a:spcBef>
              <a:spcAft>
                <a:spcPts val="0"/>
              </a:spcAft>
              <a:buClr>
                <a:schemeClr val="accent1"/>
              </a:buClr>
              <a:buSzPts val="1900"/>
              <a:buChar char="■"/>
              <a:defRPr>
                <a:solidFill>
                  <a:schemeClr val="accent1"/>
                </a:solidFill>
              </a:defRPr>
            </a:lvl9pPr>
          </a:lstStyle>
          <a:p/>
        </p:txBody>
      </p:sp>
      <p:sp>
        <p:nvSpPr>
          <p:cNvPr id="130" name="Google Shape;130;g3a0e06b59d2_0_1096"/>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g3a0e06b59d2_0_1103"/>
          <p:cNvSpPr txBox="1"/>
          <p:nvPr>
            <p:ph idx="1" type="body"/>
          </p:nvPr>
        </p:nvSpPr>
        <p:spPr>
          <a:xfrm>
            <a:off x="415600" y="5640767"/>
            <a:ext cx="7998300" cy="8067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SzPts val="2400"/>
              <a:buNone/>
              <a:defRPr/>
            </a:lvl1pPr>
          </a:lstStyle>
          <a:p/>
        </p:txBody>
      </p:sp>
      <p:sp>
        <p:nvSpPr>
          <p:cNvPr id="133" name="Google Shape;133;g3a0e06b59d2_0_1103"/>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g3a0e06b59d2_0_1106"/>
          <p:cNvSpPr txBox="1"/>
          <p:nvPr>
            <p:ph hasCustomPrompt="1" type="title"/>
          </p:nvPr>
        </p:nvSpPr>
        <p:spPr>
          <a:xfrm>
            <a:off x="415600" y="1386200"/>
            <a:ext cx="11360700" cy="28083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18700"/>
              <a:buNone/>
              <a:defRPr b="1" sz="18700"/>
            </a:lvl1pPr>
            <a:lvl2pPr lvl="1" algn="ctr">
              <a:lnSpc>
                <a:spcPct val="100000"/>
              </a:lnSpc>
              <a:spcBef>
                <a:spcPts val="0"/>
              </a:spcBef>
              <a:spcAft>
                <a:spcPts val="0"/>
              </a:spcAft>
              <a:buSzPts val="18700"/>
              <a:buNone/>
              <a:defRPr b="1" sz="18700"/>
            </a:lvl2pPr>
            <a:lvl3pPr lvl="2" algn="ctr">
              <a:lnSpc>
                <a:spcPct val="100000"/>
              </a:lnSpc>
              <a:spcBef>
                <a:spcPts val="0"/>
              </a:spcBef>
              <a:spcAft>
                <a:spcPts val="0"/>
              </a:spcAft>
              <a:buSzPts val="18700"/>
              <a:buNone/>
              <a:defRPr b="1" sz="18700"/>
            </a:lvl3pPr>
            <a:lvl4pPr lvl="3" algn="ctr">
              <a:lnSpc>
                <a:spcPct val="100000"/>
              </a:lnSpc>
              <a:spcBef>
                <a:spcPts val="0"/>
              </a:spcBef>
              <a:spcAft>
                <a:spcPts val="0"/>
              </a:spcAft>
              <a:buSzPts val="18700"/>
              <a:buNone/>
              <a:defRPr b="1" sz="18700"/>
            </a:lvl4pPr>
            <a:lvl5pPr lvl="4" algn="ctr">
              <a:lnSpc>
                <a:spcPct val="100000"/>
              </a:lnSpc>
              <a:spcBef>
                <a:spcPts val="0"/>
              </a:spcBef>
              <a:spcAft>
                <a:spcPts val="0"/>
              </a:spcAft>
              <a:buSzPts val="18700"/>
              <a:buNone/>
              <a:defRPr b="1" sz="18700"/>
            </a:lvl5pPr>
            <a:lvl6pPr lvl="5" algn="ctr">
              <a:lnSpc>
                <a:spcPct val="100000"/>
              </a:lnSpc>
              <a:spcBef>
                <a:spcPts val="0"/>
              </a:spcBef>
              <a:spcAft>
                <a:spcPts val="0"/>
              </a:spcAft>
              <a:buSzPts val="18700"/>
              <a:buNone/>
              <a:defRPr b="1" sz="18700"/>
            </a:lvl6pPr>
            <a:lvl7pPr lvl="6" algn="ctr">
              <a:lnSpc>
                <a:spcPct val="100000"/>
              </a:lnSpc>
              <a:spcBef>
                <a:spcPts val="0"/>
              </a:spcBef>
              <a:spcAft>
                <a:spcPts val="0"/>
              </a:spcAft>
              <a:buSzPts val="18700"/>
              <a:buNone/>
              <a:defRPr b="1" sz="18700"/>
            </a:lvl7pPr>
            <a:lvl8pPr lvl="7" algn="ctr">
              <a:lnSpc>
                <a:spcPct val="100000"/>
              </a:lnSpc>
              <a:spcBef>
                <a:spcPts val="0"/>
              </a:spcBef>
              <a:spcAft>
                <a:spcPts val="0"/>
              </a:spcAft>
              <a:buSzPts val="18700"/>
              <a:buNone/>
              <a:defRPr b="1" sz="18700"/>
            </a:lvl8pPr>
            <a:lvl9pPr lvl="8" algn="ctr">
              <a:lnSpc>
                <a:spcPct val="100000"/>
              </a:lnSpc>
              <a:spcBef>
                <a:spcPts val="0"/>
              </a:spcBef>
              <a:spcAft>
                <a:spcPts val="0"/>
              </a:spcAft>
              <a:buSzPts val="18700"/>
              <a:buNone/>
              <a:defRPr b="1" sz="18700"/>
            </a:lvl9pPr>
          </a:lstStyle>
          <a:p>
            <a:r>
              <a:t>xx%</a:t>
            </a:r>
          </a:p>
        </p:txBody>
      </p:sp>
      <p:sp>
        <p:nvSpPr>
          <p:cNvPr id="136" name="Google Shape;136;g3a0e06b59d2_0_1106"/>
          <p:cNvSpPr txBox="1"/>
          <p:nvPr>
            <p:ph idx="1" type="body"/>
          </p:nvPr>
        </p:nvSpPr>
        <p:spPr>
          <a:xfrm>
            <a:off x="415600" y="4304567"/>
            <a:ext cx="11360700" cy="1734300"/>
          </a:xfrm>
          <a:prstGeom prst="rect">
            <a:avLst/>
          </a:prstGeom>
          <a:noFill/>
          <a:ln>
            <a:noFill/>
          </a:ln>
        </p:spPr>
        <p:txBody>
          <a:bodyPr anchorCtr="0" anchor="t" bIns="121900" lIns="121900" spcFirstLastPara="1" rIns="121900" wrap="square" tIns="121900">
            <a:normAutofit/>
          </a:bodyPr>
          <a:lstStyle>
            <a:lvl1pPr indent="-381000" lvl="0" marL="457200" algn="ctr">
              <a:lnSpc>
                <a:spcPct val="115000"/>
              </a:lnSpc>
              <a:spcBef>
                <a:spcPts val="0"/>
              </a:spcBef>
              <a:spcAft>
                <a:spcPts val="0"/>
              </a:spcAft>
              <a:buSzPts val="2400"/>
              <a:buChar char="●"/>
              <a:defRPr/>
            </a:lvl1pPr>
            <a:lvl2pPr indent="-349250" lvl="1" marL="914400" algn="ctr">
              <a:lnSpc>
                <a:spcPct val="115000"/>
              </a:lnSpc>
              <a:spcBef>
                <a:spcPts val="0"/>
              </a:spcBef>
              <a:spcAft>
                <a:spcPts val="0"/>
              </a:spcAft>
              <a:buSzPts val="1900"/>
              <a:buChar char="○"/>
              <a:defRPr/>
            </a:lvl2pPr>
            <a:lvl3pPr indent="-349250" lvl="2" marL="1371600" algn="ctr">
              <a:lnSpc>
                <a:spcPct val="115000"/>
              </a:lnSpc>
              <a:spcBef>
                <a:spcPts val="0"/>
              </a:spcBef>
              <a:spcAft>
                <a:spcPts val="0"/>
              </a:spcAft>
              <a:buSzPts val="1900"/>
              <a:buChar char="■"/>
              <a:defRPr/>
            </a:lvl3pPr>
            <a:lvl4pPr indent="-349250" lvl="3" marL="1828800" algn="ctr">
              <a:lnSpc>
                <a:spcPct val="115000"/>
              </a:lnSpc>
              <a:spcBef>
                <a:spcPts val="0"/>
              </a:spcBef>
              <a:spcAft>
                <a:spcPts val="0"/>
              </a:spcAft>
              <a:buSzPts val="1900"/>
              <a:buChar char="●"/>
              <a:defRPr/>
            </a:lvl4pPr>
            <a:lvl5pPr indent="-349250" lvl="4" marL="2286000" algn="ctr">
              <a:lnSpc>
                <a:spcPct val="115000"/>
              </a:lnSpc>
              <a:spcBef>
                <a:spcPts val="0"/>
              </a:spcBef>
              <a:spcAft>
                <a:spcPts val="0"/>
              </a:spcAft>
              <a:buSzPts val="1900"/>
              <a:buChar char="○"/>
              <a:defRPr/>
            </a:lvl5pPr>
            <a:lvl6pPr indent="-349250" lvl="5" marL="2743200" algn="ctr">
              <a:lnSpc>
                <a:spcPct val="115000"/>
              </a:lnSpc>
              <a:spcBef>
                <a:spcPts val="0"/>
              </a:spcBef>
              <a:spcAft>
                <a:spcPts val="0"/>
              </a:spcAft>
              <a:buSzPts val="1900"/>
              <a:buChar char="■"/>
              <a:defRPr/>
            </a:lvl6pPr>
            <a:lvl7pPr indent="-349250" lvl="6" marL="3200400" algn="ctr">
              <a:lnSpc>
                <a:spcPct val="115000"/>
              </a:lnSpc>
              <a:spcBef>
                <a:spcPts val="0"/>
              </a:spcBef>
              <a:spcAft>
                <a:spcPts val="0"/>
              </a:spcAft>
              <a:buSzPts val="1900"/>
              <a:buChar char="●"/>
              <a:defRPr/>
            </a:lvl7pPr>
            <a:lvl8pPr indent="-349250" lvl="7" marL="3657600" algn="ctr">
              <a:lnSpc>
                <a:spcPct val="115000"/>
              </a:lnSpc>
              <a:spcBef>
                <a:spcPts val="0"/>
              </a:spcBef>
              <a:spcAft>
                <a:spcPts val="0"/>
              </a:spcAft>
              <a:buSzPts val="1900"/>
              <a:buChar char="○"/>
              <a:defRPr/>
            </a:lvl8pPr>
            <a:lvl9pPr indent="-349250" lvl="8" marL="4114800" algn="ctr">
              <a:lnSpc>
                <a:spcPct val="115000"/>
              </a:lnSpc>
              <a:spcBef>
                <a:spcPts val="0"/>
              </a:spcBef>
              <a:spcAft>
                <a:spcPts val="0"/>
              </a:spcAft>
              <a:buSzPts val="1900"/>
              <a:buChar char="■"/>
              <a:defRPr/>
            </a:lvl9pPr>
          </a:lstStyle>
          <a:p/>
        </p:txBody>
      </p:sp>
      <p:sp>
        <p:nvSpPr>
          <p:cNvPr id="137" name="Google Shape;137;g3a0e06b59d2_0_1106"/>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g3a0e06b59d2_0_1110"/>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6" name="Shape 26"/>
        <p:cNvGrpSpPr/>
        <p:nvPr/>
      </p:nvGrpSpPr>
      <p:grpSpPr>
        <a:xfrm>
          <a:off x="0" y="0"/>
          <a:ext cx="0" cy="0"/>
          <a:chOff x="0" y="0"/>
          <a:chExt cx="0" cy="0"/>
        </a:xfrm>
      </p:grpSpPr>
      <p:sp>
        <p:nvSpPr>
          <p:cNvPr id="27" name="Google Shape;27;g3a195cffe24_0_97"/>
          <p:cNvSpPr/>
          <p:nvPr/>
        </p:nvSpPr>
        <p:spPr>
          <a:xfrm>
            <a:off x="0" y="64132"/>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28" name="Google Shape;28;g3a195cffe24_0_97"/>
          <p:cNvSpPr/>
          <p:nvPr/>
        </p:nvSpPr>
        <p:spPr>
          <a:xfrm>
            <a:off x="0" y="0"/>
            <a:ext cx="12192029" cy="5863987"/>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29" name="Google Shape;29;g3a195cffe24_0_97"/>
          <p:cNvSpPr txBox="1"/>
          <p:nvPr>
            <p:ph type="title"/>
          </p:nvPr>
        </p:nvSpPr>
        <p:spPr>
          <a:xfrm>
            <a:off x="415600" y="719633"/>
            <a:ext cx="11360700" cy="17100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0" name="Google Shape;30;g3a195cffe24_0_9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1" name="Shape 31"/>
        <p:cNvGrpSpPr/>
        <p:nvPr/>
      </p:nvGrpSpPr>
      <p:grpSpPr>
        <a:xfrm>
          <a:off x="0" y="0"/>
          <a:ext cx="0" cy="0"/>
          <a:chOff x="0" y="0"/>
          <a:chExt cx="0" cy="0"/>
        </a:xfrm>
      </p:grpSpPr>
      <p:sp>
        <p:nvSpPr>
          <p:cNvPr id="32" name="Google Shape;32;g3a195cffe24_0_102"/>
          <p:cNvSpPr/>
          <p:nvPr/>
        </p:nvSpPr>
        <p:spPr>
          <a:xfrm>
            <a:off x="0" y="0"/>
            <a:ext cx="57519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g3a195cffe24_0_102"/>
          <p:cNvSpPr/>
          <p:nvPr/>
        </p:nvSpPr>
        <p:spPr>
          <a:xfrm>
            <a:off x="0" y="58833"/>
            <a:ext cx="5751356" cy="5865687"/>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34" name="Google Shape;34;g3a195cffe24_0_102"/>
          <p:cNvSpPr/>
          <p:nvPr/>
        </p:nvSpPr>
        <p:spPr>
          <a:xfrm>
            <a:off x="-167" y="0"/>
            <a:ext cx="5755723" cy="5860653"/>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35" name="Google Shape;35;g3a195cffe24_0_102"/>
          <p:cNvSpPr txBox="1"/>
          <p:nvPr>
            <p:ph type="title"/>
          </p:nvPr>
        </p:nvSpPr>
        <p:spPr>
          <a:xfrm>
            <a:off x="415633" y="667900"/>
            <a:ext cx="4941900" cy="3345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36" name="Google Shape;36;g3a195cffe24_0_102"/>
          <p:cNvSpPr txBox="1"/>
          <p:nvPr>
            <p:ph idx="1" type="body"/>
          </p:nvPr>
        </p:nvSpPr>
        <p:spPr>
          <a:xfrm>
            <a:off x="6192900" y="667900"/>
            <a:ext cx="5555100" cy="54648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37" name="Google Shape;37;g3a195cffe24_0_10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sp>
        <p:nvSpPr>
          <p:cNvPr id="39" name="Google Shape;39;g3a195cffe24_0_109"/>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g3a195cffe24_0_109"/>
          <p:cNvSpPr txBox="1"/>
          <p:nvPr>
            <p:ph type="title"/>
          </p:nvPr>
        </p:nvSpPr>
        <p:spPr>
          <a:xfrm>
            <a:off x="415633" y="667900"/>
            <a:ext cx="11360700" cy="8316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41" name="Google Shape;41;g3a195cffe24_0_109"/>
          <p:cNvSpPr txBox="1"/>
          <p:nvPr>
            <p:ph idx="1" type="body"/>
          </p:nvPr>
        </p:nvSpPr>
        <p:spPr>
          <a:xfrm>
            <a:off x="415600" y="2007600"/>
            <a:ext cx="5333100" cy="41016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42" name="Google Shape;42;g3a195cffe24_0_109"/>
          <p:cNvSpPr txBox="1"/>
          <p:nvPr>
            <p:ph idx="2" type="body"/>
          </p:nvPr>
        </p:nvSpPr>
        <p:spPr>
          <a:xfrm>
            <a:off x="6443200" y="2007600"/>
            <a:ext cx="5333100" cy="41016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43" name="Google Shape;43;g3a195cffe24_0_109"/>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4" name="Shape 44"/>
        <p:cNvGrpSpPr/>
        <p:nvPr/>
      </p:nvGrpSpPr>
      <p:grpSpPr>
        <a:xfrm>
          <a:off x="0" y="0"/>
          <a:ext cx="0" cy="0"/>
          <a:chOff x="0" y="0"/>
          <a:chExt cx="0" cy="0"/>
        </a:xfrm>
      </p:grpSpPr>
      <p:sp>
        <p:nvSpPr>
          <p:cNvPr id="45" name="Google Shape;45;g3a195cffe24_0_115"/>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g3a195cffe24_0_115"/>
          <p:cNvSpPr txBox="1"/>
          <p:nvPr>
            <p:ph type="title"/>
          </p:nvPr>
        </p:nvSpPr>
        <p:spPr>
          <a:xfrm>
            <a:off x="415633" y="667900"/>
            <a:ext cx="11360700" cy="8316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47" name="Google Shape;47;g3a195cffe24_0_115"/>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8" name="Shape 48"/>
        <p:cNvGrpSpPr/>
        <p:nvPr/>
      </p:nvGrpSpPr>
      <p:grpSpPr>
        <a:xfrm>
          <a:off x="0" y="0"/>
          <a:ext cx="0" cy="0"/>
          <a:chOff x="0" y="0"/>
          <a:chExt cx="0" cy="0"/>
        </a:xfrm>
      </p:grpSpPr>
      <p:sp>
        <p:nvSpPr>
          <p:cNvPr id="49" name="Google Shape;49;g3a195cffe24_0_119"/>
          <p:cNvSpPr/>
          <p:nvPr/>
        </p:nvSpPr>
        <p:spPr>
          <a:xfrm>
            <a:off x="0" y="0"/>
            <a:ext cx="50193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g3a195cffe24_0_119"/>
          <p:cNvSpPr txBox="1"/>
          <p:nvPr>
            <p:ph type="title"/>
          </p:nvPr>
        </p:nvSpPr>
        <p:spPr>
          <a:xfrm>
            <a:off x="415633" y="667900"/>
            <a:ext cx="4170000" cy="24387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51" name="Google Shape;51;g3a195cffe24_0_119"/>
          <p:cNvSpPr txBox="1"/>
          <p:nvPr>
            <p:ph idx="1" type="body"/>
          </p:nvPr>
        </p:nvSpPr>
        <p:spPr>
          <a:xfrm>
            <a:off x="415600" y="3187533"/>
            <a:ext cx="4170000" cy="30639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Clr>
                <a:schemeClr val="accent2"/>
              </a:buClr>
              <a:buSzPts val="1700"/>
              <a:buChar char="●"/>
              <a:defRPr>
                <a:solidFill>
                  <a:schemeClr val="accent2"/>
                </a:solidFill>
              </a:defRPr>
            </a:lvl1pPr>
            <a:lvl2pPr indent="-323850" lvl="1" marL="914400" algn="l">
              <a:lnSpc>
                <a:spcPct val="115000"/>
              </a:lnSpc>
              <a:spcBef>
                <a:spcPts val="0"/>
              </a:spcBef>
              <a:spcAft>
                <a:spcPts val="0"/>
              </a:spcAft>
              <a:buClr>
                <a:schemeClr val="accent2"/>
              </a:buClr>
              <a:buSzPts val="1500"/>
              <a:buChar char="○"/>
              <a:defRPr>
                <a:solidFill>
                  <a:schemeClr val="accent2"/>
                </a:solidFill>
              </a:defRPr>
            </a:lvl2pPr>
            <a:lvl3pPr indent="-323850" lvl="2" marL="1371600" algn="l">
              <a:lnSpc>
                <a:spcPct val="115000"/>
              </a:lnSpc>
              <a:spcBef>
                <a:spcPts val="0"/>
              </a:spcBef>
              <a:spcAft>
                <a:spcPts val="0"/>
              </a:spcAft>
              <a:buClr>
                <a:schemeClr val="accent2"/>
              </a:buClr>
              <a:buSzPts val="1500"/>
              <a:buChar char="■"/>
              <a:defRPr>
                <a:solidFill>
                  <a:schemeClr val="accent2"/>
                </a:solidFill>
              </a:defRPr>
            </a:lvl3pPr>
            <a:lvl4pPr indent="-323850" lvl="3" marL="1828800" algn="l">
              <a:lnSpc>
                <a:spcPct val="115000"/>
              </a:lnSpc>
              <a:spcBef>
                <a:spcPts val="0"/>
              </a:spcBef>
              <a:spcAft>
                <a:spcPts val="0"/>
              </a:spcAft>
              <a:buClr>
                <a:schemeClr val="accent2"/>
              </a:buClr>
              <a:buSzPts val="1500"/>
              <a:buChar char="●"/>
              <a:defRPr>
                <a:solidFill>
                  <a:schemeClr val="accent2"/>
                </a:solidFill>
              </a:defRPr>
            </a:lvl4pPr>
            <a:lvl5pPr indent="-323850" lvl="4" marL="2286000" algn="l">
              <a:lnSpc>
                <a:spcPct val="115000"/>
              </a:lnSpc>
              <a:spcBef>
                <a:spcPts val="0"/>
              </a:spcBef>
              <a:spcAft>
                <a:spcPts val="0"/>
              </a:spcAft>
              <a:buClr>
                <a:schemeClr val="accent2"/>
              </a:buClr>
              <a:buSzPts val="1500"/>
              <a:buChar char="○"/>
              <a:defRPr>
                <a:solidFill>
                  <a:schemeClr val="accent2"/>
                </a:solidFill>
              </a:defRPr>
            </a:lvl5pPr>
            <a:lvl6pPr indent="-323850" lvl="5" marL="2743200" algn="l">
              <a:lnSpc>
                <a:spcPct val="115000"/>
              </a:lnSpc>
              <a:spcBef>
                <a:spcPts val="0"/>
              </a:spcBef>
              <a:spcAft>
                <a:spcPts val="0"/>
              </a:spcAft>
              <a:buClr>
                <a:schemeClr val="accent2"/>
              </a:buClr>
              <a:buSzPts val="1500"/>
              <a:buChar char="■"/>
              <a:defRPr>
                <a:solidFill>
                  <a:schemeClr val="accent2"/>
                </a:solidFill>
              </a:defRPr>
            </a:lvl6pPr>
            <a:lvl7pPr indent="-323850" lvl="6" marL="3200400" algn="l">
              <a:lnSpc>
                <a:spcPct val="115000"/>
              </a:lnSpc>
              <a:spcBef>
                <a:spcPts val="0"/>
              </a:spcBef>
              <a:spcAft>
                <a:spcPts val="0"/>
              </a:spcAft>
              <a:buClr>
                <a:schemeClr val="accent2"/>
              </a:buClr>
              <a:buSzPts val="1500"/>
              <a:buChar char="●"/>
              <a:defRPr>
                <a:solidFill>
                  <a:schemeClr val="accent2"/>
                </a:solidFill>
              </a:defRPr>
            </a:lvl7pPr>
            <a:lvl8pPr indent="-323850" lvl="7" marL="3657600" algn="l">
              <a:lnSpc>
                <a:spcPct val="115000"/>
              </a:lnSpc>
              <a:spcBef>
                <a:spcPts val="0"/>
              </a:spcBef>
              <a:spcAft>
                <a:spcPts val="0"/>
              </a:spcAft>
              <a:buClr>
                <a:schemeClr val="accent2"/>
              </a:buClr>
              <a:buSzPts val="1500"/>
              <a:buChar char="○"/>
              <a:defRPr>
                <a:solidFill>
                  <a:schemeClr val="accent2"/>
                </a:solidFill>
              </a:defRPr>
            </a:lvl8pPr>
            <a:lvl9pPr indent="-323850" lvl="8" marL="4114800" algn="l">
              <a:lnSpc>
                <a:spcPct val="115000"/>
              </a:lnSpc>
              <a:spcBef>
                <a:spcPts val="0"/>
              </a:spcBef>
              <a:spcAft>
                <a:spcPts val="0"/>
              </a:spcAft>
              <a:buClr>
                <a:schemeClr val="accent2"/>
              </a:buClr>
              <a:buSzPts val="1500"/>
              <a:buChar char="■"/>
              <a:defRPr>
                <a:solidFill>
                  <a:schemeClr val="accent2"/>
                </a:solidFill>
              </a:defRPr>
            </a:lvl9pPr>
          </a:lstStyle>
          <a:p/>
        </p:txBody>
      </p:sp>
      <p:sp>
        <p:nvSpPr>
          <p:cNvPr id="52" name="Google Shape;52;g3a195cffe24_0_119"/>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3" name="Shape 53"/>
        <p:cNvGrpSpPr/>
        <p:nvPr/>
      </p:nvGrpSpPr>
      <p:grpSpPr>
        <a:xfrm>
          <a:off x="0" y="0"/>
          <a:ext cx="0" cy="0"/>
          <a:chOff x="0" y="0"/>
          <a:chExt cx="0" cy="0"/>
        </a:xfrm>
      </p:grpSpPr>
      <p:sp>
        <p:nvSpPr>
          <p:cNvPr id="54" name="Google Shape;54;g3a195cffe24_0_124"/>
          <p:cNvSpPr txBox="1"/>
          <p:nvPr>
            <p:ph type="title"/>
          </p:nvPr>
        </p:nvSpPr>
        <p:spPr>
          <a:xfrm>
            <a:off x="415567" y="1064800"/>
            <a:ext cx="8330400" cy="4728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55" name="Google Shape;55;g3a195cffe24_0_124"/>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6" name="Shape 56"/>
        <p:cNvGrpSpPr/>
        <p:nvPr/>
      </p:nvGrpSpPr>
      <p:grpSpPr>
        <a:xfrm>
          <a:off x="0" y="0"/>
          <a:ext cx="0" cy="0"/>
          <a:chOff x="0" y="0"/>
          <a:chExt cx="0" cy="0"/>
        </a:xfrm>
      </p:grpSpPr>
      <p:sp>
        <p:nvSpPr>
          <p:cNvPr id="57" name="Google Shape;57;g3a195cffe24_0_127"/>
          <p:cNvSpPr/>
          <p:nvPr/>
        </p:nvSpPr>
        <p:spPr>
          <a:xfrm>
            <a:off x="0" y="0"/>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g3a195cffe24_0_127"/>
          <p:cNvSpPr txBox="1"/>
          <p:nvPr>
            <p:ph type="title"/>
          </p:nvPr>
        </p:nvSpPr>
        <p:spPr>
          <a:xfrm>
            <a:off x="415067" y="667900"/>
            <a:ext cx="4939200" cy="27327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59" name="Google Shape;59;g3a195cffe24_0_127"/>
          <p:cNvSpPr txBox="1"/>
          <p:nvPr>
            <p:ph idx="1" type="subTitle"/>
          </p:nvPr>
        </p:nvSpPr>
        <p:spPr>
          <a:xfrm>
            <a:off x="406400" y="3502300"/>
            <a:ext cx="4939200" cy="12357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accent2"/>
              </a:buClr>
              <a:buSzPts val="2100"/>
              <a:buNone/>
              <a:defRPr sz="2100">
                <a:solidFill>
                  <a:schemeClr val="accent2"/>
                </a:solidFill>
              </a:defRPr>
            </a:lvl1pPr>
            <a:lvl2pPr lvl="1" algn="l">
              <a:lnSpc>
                <a:spcPct val="100000"/>
              </a:lnSpc>
              <a:spcBef>
                <a:spcPts val="0"/>
              </a:spcBef>
              <a:spcAft>
                <a:spcPts val="0"/>
              </a:spcAft>
              <a:buClr>
                <a:schemeClr val="accent2"/>
              </a:buClr>
              <a:buSzPts val="2100"/>
              <a:buNone/>
              <a:defRPr sz="2100">
                <a:solidFill>
                  <a:schemeClr val="accent2"/>
                </a:solidFill>
              </a:defRPr>
            </a:lvl2pPr>
            <a:lvl3pPr lvl="2" algn="l">
              <a:lnSpc>
                <a:spcPct val="100000"/>
              </a:lnSpc>
              <a:spcBef>
                <a:spcPts val="0"/>
              </a:spcBef>
              <a:spcAft>
                <a:spcPts val="0"/>
              </a:spcAft>
              <a:buClr>
                <a:schemeClr val="accent2"/>
              </a:buClr>
              <a:buSzPts val="2100"/>
              <a:buNone/>
              <a:defRPr sz="2100">
                <a:solidFill>
                  <a:schemeClr val="accent2"/>
                </a:solidFill>
              </a:defRPr>
            </a:lvl3pPr>
            <a:lvl4pPr lvl="3" algn="l">
              <a:lnSpc>
                <a:spcPct val="100000"/>
              </a:lnSpc>
              <a:spcBef>
                <a:spcPts val="0"/>
              </a:spcBef>
              <a:spcAft>
                <a:spcPts val="0"/>
              </a:spcAft>
              <a:buClr>
                <a:schemeClr val="accent2"/>
              </a:buClr>
              <a:buSzPts val="2100"/>
              <a:buNone/>
              <a:defRPr sz="2100">
                <a:solidFill>
                  <a:schemeClr val="accent2"/>
                </a:solidFill>
              </a:defRPr>
            </a:lvl4pPr>
            <a:lvl5pPr lvl="4" algn="l">
              <a:lnSpc>
                <a:spcPct val="100000"/>
              </a:lnSpc>
              <a:spcBef>
                <a:spcPts val="0"/>
              </a:spcBef>
              <a:spcAft>
                <a:spcPts val="0"/>
              </a:spcAft>
              <a:buClr>
                <a:schemeClr val="accent2"/>
              </a:buClr>
              <a:buSzPts val="2100"/>
              <a:buNone/>
              <a:defRPr sz="2100">
                <a:solidFill>
                  <a:schemeClr val="accent2"/>
                </a:solidFill>
              </a:defRPr>
            </a:lvl5pPr>
            <a:lvl6pPr lvl="5" algn="l">
              <a:lnSpc>
                <a:spcPct val="100000"/>
              </a:lnSpc>
              <a:spcBef>
                <a:spcPts val="0"/>
              </a:spcBef>
              <a:spcAft>
                <a:spcPts val="0"/>
              </a:spcAft>
              <a:buClr>
                <a:schemeClr val="accent2"/>
              </a:buClr>
              <a:buSzPts val="2100"/>
              <a:buNone/>
              <a:defRPr sz="2100">
                <a:solidFill>
                  <a:schemeClr val="accent2"/>
                </a:solidFill>
              </a:defRPr>
            </a:lvl6pPr>
            <a:lvl7pPr lvl="6" algn="l">
              <a:lnSpc>
                <a:spcPct val="100000"/>
              </a:lnSpc>
              <a:spcBef>
                <a:spcPts val="0"/>
              </a:spcBef>
              <a:spcAft>
                <a:spcPts val="0"/>
              </a:spcAft>
              <a:buClr>
                <a:schemeClr val="accent2"/>
              </a:buClr>
              <a:buSzPts val="2100"/>
              <a:buNone/>
              <a:defRPr sz="2100">
                <a:solidFill>
                  <a:schemeClr val="accent2"/>
                </a:solidFill>
              </a:defRPr>
            </a:lvl7pPr>
            <a:lvl8pPr lvl="7" algn="l">
              <a:lnSpc>
                <a:spcPct val="100000"/>
              </a:lnSpc>
              <a:spcBef>
                <a:spcPts val="0"/>
              </a:spcBef>
              <a:spcAft>
                <a:spcPts val="0"/>
              </a:spcAft>
              <a:buClr>
                <a:schemeClr val="accent2"/>
              </a:buClr>
              <a:buSzPts val="2100"/>
              <a:buNone/>
              <a:defRPr sz="2100">
                <a:solidFill>
                  <a:schemeClr val="accent2"/>
                </a:solidFill>
              </a:defRPr>
            </a:lvl8pPr>
            <a:lvl9pPr lvl="8" algn="l">
              <a:lnSpc>
                <a:spcPct val="100000"/>
              </a:lnSpc>
              <a:spcBef>
                <a:spcPts val="0"/>
              </a:spcBef>
              <a:spcAft>
                <a:spcPts val="0"/>
              </a:spcAft>
              <a:buClr>
                <a:schemeClr val="accent2"/>
              </a:buClr>
              <a:buSzPts val="2100"/>
              <a:buNone/>
              <a:defRPr sz="2100">
                <a:solidFill>
                  <a:schemeClr val="accent2"/>
                </a:solidFill>
              </a:defRPr>
            </a:lvl9pPr>
          </a:lstStyle>
          <a:p/>
        </p:txBody>
      </p:sp>
      <p:sp>
        <p:nvSpPr>
          <p:cNvPr id="60" name="Google Shape;60;g3a195cffe24_0_127"/>
          <p:cNvSpPr txBox="1"/>
          <p:nvPr>
            <p:ph idx="2" type="body"/>
          </p:nvPr>
        </p:nvSpPr>
        <p:spPr>
          <a:xfrm>
            <a:off x="6505367" y="667900"/>
            <a:ext cx="5271900" cy="54819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61" name="Google Shape;61;g3a195cffe24_0_12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3.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9" name="Shape 9"/>
        <p:cNvGrpSpPr/>
        <p:nvPr/>
      </p:nvGrpSpPr>
      <p:grpSpPr>
        <a:xfrm>
          <a:off x="0" y="0"/>
          <a:ext cx="0" cy="0"/>
          <a:chOff x="0" y="0"/>
          <a:chExt cx="0" cy="0"/>
        </a:xfrm>
      </p:grpSpPr>
      <p:sp>
        <p:nvSpPr>
          <p:cNvPr id="10" name="Google Shape;10;g3a195cffe24_0_88"/>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1pPr>
            <a:lvl2pPr lvl="1"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2pPr>
            <a:lvl3pPr lvl="2"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3pPr>
            <a:lvl4pPr lvl="3"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4pPr>
            <a:lvl5pPr lvl="4"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5pPr>
            <a:lvl6pPr lvl="5"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6pPr>
            <a:lvl7pPr lvl="6"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7pPr>
            <a:lvl8pPr lvl="7"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8pPr>
            <a:lvl9pPr lvl="8"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9pPr>
          </a:lstStyle>
          <a:p/>
        </p:txBody>
      </p:sp>
      <p:sp>
        <p:nvSpPr>
          <p:cNvPr id="11" name="Google Shape;11;g3a195cffe24_0_88"/>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36550" lvl="0" marL="457200" marR="0" rtl="0" algn="l">
              <a:lnSpc>
                <a:spcPct val="115000"/>
              </a:lnSpc>
              <a:spcBef>
                <a:spcPts val="0"/>
              </a:spcBef>
              <a:spcAft>
                <a:spcPts val="0"/>
              </a:spcAft>
              <a:buClr>
                <a:schemeClr val="dk2"/>
              </a:buClr>
              <a:buSzPts val="1700"/>
              <a:buFont typeface="Roboto"/>
              <a:buChar char="●"/>
              <a:defRPr b="0" i="0" sz="1700" u="none" cap="none" strike="noStrike">
                <a:solidFill>
                  <a:schemeClr val="dk2"/>
                </a:solidFill>
                <a:latin typeface="Roboto"/>
                <a:ea typeface="Roboto"/>
                <a:cs typeface="Roboto"/>
                <a:sym typeface="Roboto"/>
              </a:defRPr>
            </a:lvl1pPr>
            <a:lvl2pPr indent="-323850" lvl="1" marL="9144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2pPr>
            <a:lvl3pPr indent="-323850" lvl="2" marL="13716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3pPr>
            <a:lvl4pPr indent="-323850" lvl="3" marL="18288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4pPr>
            <a:lvl5pPr indent="-323850" lvl="4" marL="22860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5pPr>
            <a:lvl6pPr indent="-323850" lvl="5" marL="27432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6pPr>
            <a:lvl7pPr indent="-323850" lvl="6" marL="32004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7pPr>
            <a:lvl8pPr indent="-323850" lvl="7" marL="36576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8pPr>
            <a:lvl9pPr indent="-323850" lvl="8" marL="41148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9pPr>
          </a:lstStyle>
          <a:p/>
        </p:txBody>
      </p:sp>
      <p:sp>
        <p:nvSpPr>
          <p:cNvPr id="12" name="Google Shape;12;g3a195cffe24_0_88"/>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perback">
    <p:bg>
      <p:bgPr>
        <a:solidFill>
          <a:schemeClr val="lt1"/>
        </a:solidFill>
      </p:bgPr>
    </p:bg>
    <p:spTree>
      <p:nvGrpSpPr>
        <p:cNvPr id="77" name="Shape 77"/>
        <p:cNvGrpSpPr/>
        <p:nvPr/>
      </p:nvGrpSpPr>
      <p:grpSpPr>
        <a:xfrm>
          <a:off x="0" y="0"/>
          <a:ext cx="0" cy="0"/>
          <a:chOff x="0" y="0"/>
          <a:chExt cx="0" cy="0"/>
        </a:xfrm>
      </p:grpSpPr>
      <p:sp>
        <p:nvSpPr>
          <p:cNvPr id="78" name="Google Shape;78;g3a0e06b59d2_0_1062"/>
          <p:cNvSpPr txBox="1"/>
          <p:nvPr>
            <p:ph type="title"/>
          </p:nvPr>
        </p:nvSpPr>
        <p:spPr>
          <a:xfrm>
            <a:off x="415600" y="593367"/>
            <a:ext cx="11360700" cy="817500"/>
          </a:xfrm>
          <a:prstGeom prst="rect">
            <a:avLst/>
          </a:prstGeom>
          <a:noFill/>
          <a:ln>
            <a:noFill/>
          </a:ln>
        </p:spPr>
        <p:txBody>
          <a:bodyPr anchorCtr="0" anchor="t" bIns="121900" lIns="121900" spcFirstLastPara="1" rIns="121900" wrap="square" tIns="121900">
            <a:normAutofit/>
          </a:bodyPr>
          <a:lstStyle>
            <a:lvl1pPr lvl="0" marR="0" rtl="0" algn="l">
              <a:lnSpc>
                <a:spcPct val="100000"/>
              </a:lnSpc>
              <a:spcBef>
                <a:spcPts val="0"/>
              </a:spcBef>
              <a:spcAft>
                <a:spcPts val="0"/>
              </a:spcAft>
              <a:buClr>
                <a:schemeClr val="dk1"/>
              </a:buClr>
              <a:buSzPts val="4000"/>
              <a:buFont typeface="Old Standard TT"/>
              <a:buNone/>
              <a:defRPr b="0" i="0" sz="4000" u="none" cap="none" strike="noStrike">
                <a:solidFill>
                  <a:schemeClr val="dk1"/>
                </a:solidFill>
                <a:latin typeface="Old Standard TT"/>
                <a:ea typeface="Old Standard TT"/>
                <a:cs typeface="Old Standard TT"/>
                <a:sym typeface="Old Standard TT"/>
              </a:defRPr>
            </a:lvl1pPr>
            <a:lvl2pPr lvl="1" marR="0" rtl="0" algn="l">
              <a:lnSpc>
                <a:spcPct val="100000"/>
              </a:lnSpc>
              <a:spcBef>
                <a:spcPts val="0"/>
              </a:spcBef>
              <a:spcAft>
                <a:spcPts val="0"/>
              </a:spcAft>
              <a:buClr>
                <a:schemeClr val="dk1"/>
              </a:buClr>
              <a:buSzPts val="4000"/>
              <a:buFont typeface="Old Standard TT"/>
              <a:buNone/>
              <a:defRPr b="0" i="0" sz="4000" u="none" cap="none" strike="noStrike">
                <a:solidFill>
                  <a:schemeClr val="dk1"/>
                </a:solidFill>
                <a:latin typeface="Old Standard TT"/>
                <a:ea typeface="Old Standard TT"/>
                <a:cs typeface="Old Standard TT"/>
                <a:sym typeface="Old Standard TT"/>
              </a:defRPr>
            </a:lvl2pPr>
            <a:lvl3pPr lvl="2" marR="0" rtl="0" algn="l">
              <a:lnSpc>
                <a:spcPct val="100000"/>
              </a:lnSpc>
              <a:spcBef>
                <a:spcPts val="0"/>
              </a:spcBef>
              <a:spcAft>
                <a:spcPts val="0"/>
              </a:spcAft>
              <a:buClr>
                <a:schemeClr val="dk1"/>
              </a:buClr>
              <a:buSzPts val="4000"/>
              <a:buFont typeface="Old Standard TT"/>
              <a:buNone/>
              <a:defRPr b="0" i="0" sz="4000" u="none" cap="none" strike="noStrike">
                <a:solidFill>
                  <a:schemeClr val="dk1"/>
                </a:solidFill>
                <a:latin typeface="Old Standard TT"/>
                <a:ea typeface="Old Standard TT"/>
                <a:cs typeface="Old Standard TT"/>
                <a:sym typeface="Old Standard TT"/>
              </a:defRPr>
            </a:lvl3pPr>
            <a:lvl4pPr lvl="3" marR="0" rtl="0" algn="l">
              <a:lnSpc>
                <a:spcPct val="100000"/>
              </a:lnSpc>
              <a:spcBef>
                <a:spcPts val="0"/>
              </a:spcBef>
              <a:spcAft>
                <a:spcPts val="0"/>
              </a:spcAft>
              <a:buClr>
                <a:schemeClr val="dk1"/>
              </a:buClr>
              <a:buSzPts val="4000"/>
              <a:buFont typeface="Old Standard TT"/>
              <a:buNone/>
              <a:defRPr b="0" i="0" sz="4000" u="none" cap="none" strike="noStrike">
                <a:solidFill>
                  <a:schemeClr val="dk1"/>
                </a:solidFill>
                <a:latin typeface="Old Standard TT"/>
                <a:ea typeface="Old Standard TT"/>
                <a:cs typeface="Old Standard TT"/>
                <a:sym typeface="Old Standard TT"/>
              </a:defRPr>
            </a:lvl4pPr>
            <a:lvl5pPr lvl="4" marR="0" rtl="0" algn="l">
              <a:lnSpc>
                <a:spcPct val="100000"/>
              </a:lnSpc>
              <a:spcBef>
                <a:spcPts val="0"/>
              </a:spcBef>
              <a:spcAft>
                <a:spcPts val="0"/>
              </a:spcAft>
              <a:buClr>
                <a:schemeClr val="dk1"/>
              </a:buClr>
              <a:buSzPts val="4000"/>
              <a:buFont typeface="Old Standard TT"/>
              <a:buNone/>
              <a:defRPr b="0" i="0" sz="4000" u="none" cap="none" strike="noStrike">
                <a:solidFill>
                  <a:schemeClr val="dk1"/>
                </a:solidFill>
                <a:latin typeface="Old Standard TT"/>
                <a:ea typeface="Old Standard TT"/>
                <a:cs typeface="Old Standard TT"/>
                <a:sym typeface="Old Standard TT"/>
              </a:defRPr>
            </a:lvl5pPr>
            <a:lvl6pPr lvl="5" marR="0" rtl="0" algn="l">
              <a:lnSpc>
                <a:spcPct val="100000"/>
              </a:lnSpc>
              <a:spcBef>
                <a:spcPts val="0"/>
              </a:spcBef>
              <a:spcAft>
                <a:spcPts val="0"/>
              </a:spcAft>
              <a:buClr>
                <a:schemeClr val="dk1"/>
              </a:buClr>
              <a:buSzPts val="4000"/>
              <a:buFont typeface="Old Standard TT"/>
              <a:buNone/>
              <a:defRPr b="0" i="0" sz="4000" u="none" cap="none" strike="noStrike">
                <a:solidFill>
                  <a:schemeClr val="dk1"/>
                </a:solidFill>
                <a:latin typeface="Old Standard TT"/>
                <a:ea typeface="Old Standard TT"/>
                <a:cs typeface="Old Standard TT"/>
                <a:sym typeface="Old Standard TT"/>
              </a:defRPr>
            </a:lvl6pPr>
            <a:lvl7pPr lvl="6" marR="0" rtl="0" algn="l">
              <a:lnSpc>
                <a:spcPct val="100000"/>
              </a:lnSpc>
              <a:spcBef>
                <a:spcPts val="0"/>
              </a:spcBef>
              <a:spcAft>
                <a:spcPts val="0"/>
              </a:spcAft>
              <a:buClr>
                <a:schemeClr val="dk1"/>
              </a:buClr>
              <a:buSzPts val="4000"/>
              <a:buFont typeface="Old Standard TT"/>
              <a:buNone/>
              <a:defRPr b="0" i="0" sz="4000" u="none" cap="none" strike="noStrike">
                <a:solidFill>
                  <a:schemeClr val="dk1"/>
                </a:solidFill>
                <a:latin typeface="Old Standard TT"/>
                <a:ea typeface="Old Standard TT"/>
                <a:cs typeface="Old Standard TT"/>
                <a:sym typeface="Old Standard TT"/>
              </a:defRPr>
            </a:lvl7pPr>
            <a:lvl8pPr lvl="7" marR="0" rtl="0" algn="l">
              <a:lnSpc>
                <a:spcPct val="100000"/>
              </a:lnSpc>
              <a:spcBef>
                <a:spcPts val="0"/>
              </a:spcBef>
              <a:spcAft>
                <a:spcPts val="0"/>
              </a:spcAft>
              <a:buClr>
                <a:schemeClr val="dk1"/>
              </a:buClr>
              <a:buSzPts val="4000"/>
              <a:buFont typeface="Old Standard TT"/>
              <a:buNone/>
              <a:defRPr b="0" i="0" sz="4000" u="none" cap="none" strike="noStrike">
                <a:solidFill>
                  <a:schemeClr val="dk1"/>
                </a:solidFill>
                <a:latin typeface="Old Standard TT"/>
                <a:ea typeface="Old Standard TT"/>
                <a:cs typeface="Old Standard TT"/>
                <a:sym typeface="Old Standard TT"/>
              </a:defRPr>
            </a:lvl8pPr>
            <a:lvl9pPr lvl="8" marR="0" rtl="0" algn="l">
              <a:lnSpc>
                <a:spcPct val="100000"/>
              </a:lnSpc>
              <a:spcBef>
                <a:spcPts val="0"/>
              </a:spcBef>
              <a:spcAft>
                <a:spcPts val="0"/>
              </a:spcAft>
              <a:buClr>
                <a:schemeClr val="dk1"/>
              </a:buClr>
              <a:buSzPts val="4000"/>
              <a:buFont typeface="Old Standard TT"/>
              <a:buNone/>
              <a:defRPr b="0" i="0" sz="4000" u="none" cap="none" strike="noStrike">
                <a:solidFill>
                  <a:schemeClr val="dk1"/>
                </a:solidFill>
                <a:latin typeface="Old Standard TT"/>
                <a:ea typeface="Old Standard TT"/>
                <a:cs typeface="Old Standard TT"/>
                <a:sym typeface="Old Standard TT"/>
              </a:defRPr>
            </a:lvl9pPr>
          </a:lstStyle>
          <a:p/>
        </p:txBody>
      </p:sp>
      <p:sp>
        <p:nvSpPr>
          <p:cNvPr id="79" name="Google Shape;79;g3a0e06b59d2_0_1062"/>
          <p:cNvSpPr txBox="1"/>
          <p:nvPr>
            <p:ph idx="1" type="body"/>
          </p:nvPr>
        </p:nvSpPr>
        <p:spPr>
          <a:xfrm>
            <a:off x="415600" y="1562133"/>
            <a:ext cx="11360700" cy="4529700"/>
          </a:xfrm>
          <a:prstGeom prst="rect">
            <a:avLst/>
          </a:prstGeom>
          <a:noFill/>
          <a:ln>
            <a:noFill/>
          </a:ln>
        </p:spPr>
        <p:txBody>
          <a:bodyPr anchorCtr="0" anchor="t" bIns="121900" lIns="121900" spcFirstLastPara="1" rIns="121900" wrap="square" tIns="121900">
            <a:normAutofit/>
          </a:bodyPr>
          <a:lstStyle>
            <a:lvl1pPr indent="-381000" lvl="0" marL="457200" marR="0" rtl="0" algn="l">
              <a:lnSpc>
                <a:spcPct val="115000"/>
              </a:lnSpc>
              <a:spcBef>
                <a:spcPts val="0"/>
              </a:spcBef>
              <a:spcAft>
                <a:spcPts val="0"/>
              </a:spcAft>
              <a:buClr>
                <a:schemeClr val="dk1"/>
              </a:buClr>
              <a:buSzPts val="2400"/>
              <a:buFont typeface="Old Standard TT"/>
              <a:buChar char="●"/>
              <a:defRPr b="0" i="0" sz="2400" u="none" cap="none" strike="noStrike">
                <a:solidFill>
                  <a:schemeClr val="dk1"/>
                </a:solidFill>
                <a:latin typeface="Old Standard TT"/>
                <a:ea typeface="Old Standard TT"/>
                <a:cs typeface="Old Standard TT"/>
                <a:sym typeface="Old Standard TT"/>
              </a:defRPr>
            </a:lvl1pPr>
            <a:lvl2pPr indent="-349250" lvl="1" marL="914400" marR="0" rtl="0" algn="l">
              <a:lnSpc>
                <a:spcPct val="115000"/>
              </a:lnSpc>
              <a:spcBef>
                <a:spcPts val="0"/>
              </a:spcBef>
              <a:spcAft>
                <a:spcPts val="0"/>
              </a:spcAft>
              <a:buClr>
                <a:schemeClr val="dk1"/>
              </a:buClr>
              <a:buSzPts val="1900"/>
              <a:buFont typeface="Old Standard TT"/>
              <a:buChar char="○"/>
              <a:defRPr b="0" i="0" sz="1900" u="none" cap="none" strike="noStrike">
                <a:solidFill>
                  <a:schemeClr val="dk1"/>
                </a:solidFill>
                <a:latin typeface="Old Standard TT"/>
                <a:ea typeface="Old Standard TT"/>
                <a:cs typeface="Old Standard TT"/>
                <a:sym typeface="Old Standard TT"/>
              </a:defRPr>
            </a:lvl2pPr>
            <a:lvl3pPr indent="-349250" lvl="2" marL="1371600" marR="0" rtl="0" algn="l">
              <a:lnSpc>
                <a:spcPct val="115000"/>
              </a:lnSpc>
              <a:spcBef>
                <a:spcPts val="0"/>
              </a:spcBef>
              <a:spcAft>
                <a:spcPts val="0"/>
              </a:spcAft>
              <a:buClr>
                <a:schemeClr val="dk1"/>
              </a:buClr>
              <a:buSzPts val="1900"/>
              <a:buFont typeface="Old Standard TT"/>
              <a:buChar char="■"/>
              <a:defRPr b="0" i="0" sz="1900" u="none" cap="none" strike="noStrike">
                <a:solidFill>
                  <a:schemeClr val="dk1"/>
                </a:solidFill>
                <a:latin typeface="Old Standard TT"/>
                <a:ea typeface="Old Standard TT"/>
                <a:cs typeface="Old Standard TT"/>
                <a:sym typeface="Old Standard TT"/>
              </a:defRPr>
            </a:lvl3pPr>
            <a:lvl4pPr indent="-349250" lvl="3" marL="1828800" marR="0" rtl="0" algn="l">
              <a:lnSpc>
                <a:spcPct val="115000"/>
              </a:lnSpc>
              <a:spcBef>
                <a:spcPts val="0"/>
              </a:spcBef>
              <a:spcAft>
                <a:spcPts val="0"/>
              </a:spcAft>
              <a:buClr>
                <a:schemeClr val="dk1"/>
              </a:buClr>
              <a:buSzPts val="1900"/>
              <a:buFont typeface="Old Standard TT"/>
              <a:buChar char="●"/>
              <a:defRPr b="0" i="0" sz="1900" u="none" cap="none" strike="noStrike">
                <a:solidFill>
                  <a:schemeClr val="dk1"/>
                </a:solidFill>
                <a:latin typeface="Old Standard TT"/>
                <a:ea typeface="Old Standard TT"/>
                <a:cs typeface="Old Standard TT"/>
                <a:sym typeface="Old Standard TT"/>
              </a:defRPr>
            </a:lvl4pPr>
            <a:lvl5pPr indent="-349250" lvl="4" marL="2286000" marR="0" rtl="0" algn="l">
              <a:lnSpc>
                <a:spcPct val="115000"/>
              </a:lnSpc>
              <a:spcBef>
                <a:spcPts val="0"/>
              </a:spcBef>
              <a:spcAft>
                <a:spcPts val="0"/>
              </a:spcAft>
              <a:buClr>
                <a:schemeClr val="dk1"/>
              </a:buClr>
              <a:buSzPts val="1900"/>
              <a:buFont typeface="Old Standard TT"/>
              <a:buChar char="○"/>
              <a:defRPr b="0" i="0" sz="1900" u="none" cap="none" strike="noStrike">
                <a:solidFill>
                  <a:schemeClr val="dk1"/>
                </a:solidFill>
                <a:latin typeface="Old Standard TT"/>
                <a:ea typeface="Old Standard TT"/>
                <a:cs typeface="Old Standard TT"/>
                <a:sym typeface="Old Standard TT"/>
              </a:defRPr>
            </a:lvl5pPr>
            <a:lvl6pPr indent="-349250" lvl="5" marL="2743200" marR="0" rtl="0" algn="l">
              <a:lnSpc>
                <a:spcPct val="115000"/>
              </a:lnSpc>
              <a:spcBef>
                <a:spcPts val="0"/>
              </a:spcBef>
              <a:spcAft>
                <a:spcPts val="0"/>
              </a:spcAft>
              <a:buClr>
                <a:schemeClr val="dk1"/>
              </a:buClr>
              <a:buSzPts val="1900"/>
              <a:buFont typeface="Old Standard TT"/>
              <a:buChar char="■"/>
              <a:defRPr b="0" i="0" sz="1900" u="none" cap="none" strike="noStrike">
                <a:solidFill>
                  <a:schemeClr val="dk1"/>
                </a:solidFill>
                <a:latin typeface="Old Standard TT"/>
                <a:ea typeface="Old Standard TT"/>
                <a:cs typeface="Old Standard TT"/>
                <a:sym typeface="Old Standard TT"/>
              </a:defRPr>
            </a:lvl6pPr>
            <a:lvl7pPr indent="-349250" lvl="6" marL="3200400" marR="0" rtl="0" algn="l">
              <a:lnSpc>
                <a:spcPct val="115000"/>
              </a:lnSpc>
              <a:spcBef>
                <a:spcPts val="0"/>
              </a:spcBef>
              <a:spcAft>
                <a:spcPts val="0"/>
              </a:spcAft>
              <a:buClr>
                <a:schemeClr val="dk1"/>
              </a:buClr>
              <a:buSzPts val="1900"/>
              <a:buFont typeface="Old Standard TT"/>
              <a:buChar char="●"/>
              <a:defRPr b="0" i="0" sz="1900" u="none" cap="none" strike="noStrike">
                <a:solidFill>
                  <a:schemeClr val="dk1"/>
                </a:solidFill>
                <a:latin typeface="Old Standard TT"/>
                <a:ea typeface="Old Standard TT"/>
                <a:cs typeface="Old Standard TT"/>
                <a:sym typeface="Old Standard TT"/>
              </a:defRPr>
            </a:lvl7pPr>
            <a:lvl8pPr indent="-349250" lvl="7" marL="3657600" marR="0" rtl="0" algn="l">
              <a:lnSpc>
                <a:spcPct val="115000"/>
              </a:lnSpc>
              <a:spcBef>
                <a:spcPts val="0"/>
              </a:spcBef>
              <a:spcAft>
                <a:spcPts val="0"/>
              </a:spcAft>
              <a:buClr>
                <a:schemeClr val="dk1"/>
              </a:buClr>
              <a:buSzPts val="1900"/>
              <a:buFont typeface="Old Standard TT"/>
              <a:buChar char="○"/>
              <a:defRPr b="0" i="0" sz="1900" u="none" cap="none" strike="noStrike">
                <a:solidFill>
                  <a:schemeClr val="dk1"/>
                </a:solidFill>
                <a:latin typeface="Old Standard TT"/>
                <a:ea typeface="Old Standard TT"/>
                <a:cs typeface="Old Standard TT"/>
                <a:sym typeface="Old Standard TT"/>
              </a:defRPr>
            </a:lvl8pPr>
            <a:lvl9pPr indent="-349250" lvl="8" marL="4114800" marR="0" rtl="0" algn="l">
              <a:lnSpc>
                <a:spcPct val="115000"/>
              </a:lnSpc>
              <a:spcBef>
                <a:spcPts val="0"/>
              </a:spcBef>
              <a:spcAft>
                <a:spcPts val="0"/>
              </a:spcAft>
              <a:buClr>
                <a:schemeClr val="dk1"/>
              </a:buClr>
              <a:buSzPts val="1900"/>
              <a:buFont typeface="Old Standard TT"/>
              <a:buChar char="■"/>
              <a:defRPr b="0" i="0" sz="1900" u="none" cap="none" strike="noStrike">
                <a:solidFill>
                  <a:schemeClr val="dk1"/>
                </a:solidFill>
                <a:latin typeface="Old Standard TT"/>
                <a:ea typeface="Old Standard TT"/>
                <a:cs typeface="Old Standard TT"/>
                <a:sym typeface="Old Standard TT"/>
              </a:defRPr>
            </a:lvl9pPr>
          </a:lstStyle>
          <a:p/>
        </p:txBody>
      </p:sp>
      <p:sp>
        <p:nvSpPr>
          <p:cNvPr id="80" name="Google Shape;80;g3a0e06b59d2_0_106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7.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7.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9.jp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23.png"/><Relationship Id="rId5"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g3a195cffe24_0_78"/>
          <p:cNvSpPr txBox="1"/>
          <p:nvPr>
            <p:ph type="title"/>
          </p:nvPr>
        </p:nvSpPr>
        <p:spPr>
          <a:xfrm>
            <a:off x="3379928" y="1170849"/>
            <a:ext cx="8927400" cy="32544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400"/>
              <a:buNone/>
            </a:pPr>
            <a:r>
              <a:rPr lang="es-ES"/>
              <a:t>SKILL - MOTIVATION</a:t>
            </a:r>
            <a:endParaRPr/>
          </a:p>
        </p:txBody>
      </p:sp>
      <p:grpSp>
        <p:nvGrpSpPr>
          <p:cNvPr id="146" name="Google Shape;146;g3a195cffe24_0_78"/>
          <p:cNvGrpSpPr/>
          <p:nvPr/>
        </p:nvGrpSpPr>
        <p:grpSpPr>
          <a:xfrm>
            <a:off x="8306290" y="-3"/>
            <a:ext cx="3885722" cy="1320799"/>
            <a:chOff x="3714190" y="5347947"/>
            <a:chExt cx="3885722" cy="1320799"/>
          </a:xfrm>
        </p:grpSpPr>
        <p:pic>
          <p:nvPicPr>
            <p:cNvPr id="147" name="Google Shape;147;g3a195cffe24_0_78"/>
            <p:cNvPicPr preferRelativeResize="0"/>
            <p:nvPr/>
          </p:nvPicPr>
          <p:blipFill rotWithShape="1">
            <a:blip r:embed="rId3">
              <a:alphaModFix/>
            </a:blip>
            <a:srcRect b="0" l="0" r="0" t="0"/>
            <a:stretch/>
          </p:blipFill>
          <p:spPr>
            <a:xfrm>
              <a:off x="3714190" y="5894811"/>
              <a:ext cx="2095500" cy="482600"/>
            </a:xfrm>
            <a:prstGeom prst="rect">
              <a:avLst/>
            </a:prstGeom>
            <a:noFill/>
            <a:ln>
              <a:noFill/>
            </a:ln>
          </p:spPr>
        </p:pic>
        <p:pic>
          <p:nvPicPr>
            <p:cNvPr id="148" name="Google Shape;148;g3a195cffe24_0_78"/>
            <p:cNvPicPr preferRelativeResize="0"/>
            <p:nvPr/>
          </p:nvPicPr>
          <p:blipFill rotWithShape="1">
            <a:blip r:embed="rId4">
              <a:alphaModFix/>
            </a:blip>
            <a:srcRect b="0" l="0" r="0" t="0"/>
            <a:stretch/>
          </p:blipFill>
          <p:spPr>
            <a:xfrm>
              <a:off x="6279112" y="5347947"/>
              <a:ext cx="1320800" cy="1320799"/>
            </a:xfrm>
            <a:prstGeom prst="rect">
              <a:avLst/>
            </a:prstGeom>
            <a:noFill/>
            <a:ln>
              <a:noFill/>
            </a:ln>
          </p:spPr>
        </p:pic>
      </p:grpSp>
      <p:pic>
        <p:nvPicPr>
          <p:cNvPr id="149" name="Google Shape;149;g3a195cffe24_0_78"/>
          <p:cNvPicPr preferRelativeResize="0"/>
          <p:nvPr/>
        </p:nvPicPr>
        <p:blipFill rotWithShape="1">
          <a:blip r:embed="rId5">
            <a:alphaModFix/>
          </a:blip>
          <a:srcRect b="0" l="0" r="0" t="0"/>
          <a:stretch/>
        </p:blipFill>
        <p:spPr>
          <a:xfrm>
            <a:off x="3" y="6323936"/>
            <a:ext cx="2476500" cy="495300"/>
          </a:xfrm>
          <a:prstGeom prst="rect">
            <a:avLst/>
          </a:prstGeom>
          <a:noFill/>
          <a:ln>
            <a:noFill/>
          </a:ln>
        </p:spPr>
      </p:pic>
      <p:pic>
        <p:nvPicPr>
          <p:cNvPr descr="Logotipo&#10;&#10;El contenido generado por IA puede ser incorrecto." id="150" name="Google Shape;150;g3a195cffe24_0_78"/>
          <p:cNvPicPr preferRelativeResize="0"/>
          <p:nvPr/>
        </p:nvPicPr>
        <p:blipFill rotWithShape="1">
          <a:blip r:embed="rId6">
            <a:alphaModFix/>
          </a:blip>
          <a:srcRect b="0" l="0" r="0" t="0"/>
          <a:stretch/>
        </p:blipFill>
        <p:spPr>
          <a:xfrm>
            <a:off x="-335573" y="-343454"/>
            <a:ext cx="3353895" cy="335389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0"/>
          <p:cNvSpPr txBox="1"/>
          <p:nvPr/>
        </p:nvSpPr>
        <p:spPr>
          <a:xfrm>
            <a:off x="3601050" y="281275"/>
            <a:ext cx="85908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22" name="Google Shape;222;p10"/>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23" name="Google Shape;223;p10"/>
          <p:cNvSpPr txBox="1"/>
          <p:nvPr/>
        </p:nvSpPr>
        <p:spPr>
          <a:xfrm>
            <a:off x="562142" y="2747602"/>
            <a:ext cx="6172200" cy="2124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EMOTIONAL STATES AND MOTIVATION</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r>
              <a:rPr b="0" i="0" lang="es-ES" sz="2200" u="none" cap="none" strike="noStrike">
                <a:solidFill>
                  <a:schemeClr val="dk1"/>
                </a:solidFill>
                <a:latin typeface="Corbel"/>
                <a:ea typeface="Corbel"/>
                <a:cs typeface="Corbel"/>
                <a:sym typeface="Corbel"/>
              </a:rPr>
              <a:t>Positive emotions enhance motivation: joy, curiosity, connection.</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Chronic stress or fear can shut it down.</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Self-care is fuel for motivation.</a:t>
            </a:r>
            <a:endParaRPr b="0" i="0" sz="2200" u="none" cap="none" strike="noStrike">
              <a:solidFill>
                <a:schemeClr val="dk1"/>
              </a:solidFill>
              <a:latin typeface="Corbel"/>
              <a:ea typeface="Corbel"/>
              <a:cs typeface="Corbel"/>
              <a:sym typeface="Corbel"/>
            </a:endParaRPr>
          </a:p>
        </p:txBody>
      </p:sp>
      <p:pic>
        <p:nvPicPr>
          <p:cNvPr id="224" name="Google Shape;224;p10"/>
          <p:cNvPicPr preferRelativeResize="0"/>
          <p:nvPr/>
        </p:nvPicPr>
        <p:blipFill rotWithShape="1">
          <a:blip r:embed="rId4">
            <a:alphaModFix/>
          </a:blip>
          <a:srcRect b="0" l="0" r="0" t="0"/>
          <a:stretch/>
        </p:blipFill>
        <p:spPr>
          <a:xfrm>
            <a:off x="7055757" y="1275443"/>
            <a:ext cx="4699000" cy="4699000"/>
          </a:xfrm>
          <a:prstGeom prst="rect">
            <a:avLst/>
          </a:prstGeom>
          <a:noFill/>
          <a:ln>
            <a:noFill/>
          </a:ln>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1"/>
          <p:cNvSpPr txBox="1"/>
          <p:nvPr/>
        </p:nvSpPr>
        <p:spPr>
          <a:xfrm>
            <a:off x="3514876" y="274275"/>
            <a:ext cx="86772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30" name="Google Shape;230;p11"/>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31" name="Google Shape;231;p11"/>
          <p:cNvSpPr txBox="1"/>
          <p:nvPr/>
        </p:nvSpPr>
        <p:spPr>
          <a:xfrm>
            <a:off x="593567" y="2826059"/>
            <a:ext cx="6172200" cy="2124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HOW TO STAY MOTIVATED OVER TIME</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 Break down long-term goals into milestones</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Celebrate small wins</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Surround yourself with energizing people</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Reconnect with your purpose regularly</a:t>
            </a:r>
            <a:endParaRPr b="0" i="0" sz="2200" u="none" cap="none" strike="noStrike">
              <a:solidFill>
                <a:schemeClr val="dk1"/>
              </a:solidFill>
              <a:latin typeface="Corbel"/>
              <a:ea typeface="Corbel"/>
              <a:cs typeface="Corbel"/>
              <a:sym typeface="Corbel"/>
            </a:endParaRPr>
          </a:p>
        </p:txBody>
      </p:sp>
      <p:pic>
        <p:nvPicPr>
          <p:cNvPr id="232" name="Google Shape;232;p11"/>
          <p:cNvPicPr preferRelativeResize="0"/>
          <p:nvPr/>
        </p:nvPicPr>
        <p:blipFill rotWithShape="1">
          <a:blip r:embed="rId4">
            <a:alphaModFix/>
          </a:blip>
          <a:srcRect b="0" l="0" r="0" t="0"/>
          <a:stretch/>
        </p:blipFill>
        <p:spPr>
          <a:xfrm>
            <a:off x="6870467" y="1353910"/>
            <a:ext cx="4699000" cy="4699000"/>
          </a:xfrm>
          <a:prstGeom prst="rect">
            <a:avLst/>
          </a:prstGeom>
          <a:noFill/>
          <a:ln>
            <a:noFill/>
          </a:ln>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12"/>
          <p:cNvSpPr txBox="1"/>
          <p:nvPr/>
        </p:nvSpPr>
        <p:spPr>
          <a:xfrm>
            <a:off x="3456749" y="374650"/>
            <a:ext cx="87354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38" name="Google Shape;238;p12"/>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39" name="Google Shape;239;p12"/>
          <p:cNvSpPr txBox="1"/>
          <p:nvPr/>
        </p:nvSpPr>
        <p:spPr>
          <a:xfrm>
            <a:off x="279442" y="2765712"/>
            <a:ext cx="6172200" cy="2801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MOTIVATION IN TEAMS</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Motivated teams:</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Share a common vision</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Support each other’s progress</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Recognize contributions</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Encourage autonomy and creativity</a:t>
            </a:r>
            <a:endParaRPr b="0" i="0" sz="2200" u="none" cap="none" strike="noStrike">
              <a:solidFill>
                <a:schemeClr val="dk1"/>
              </a:solidFill>
              <a:latin typeface="Corbel"/>
              <a:ea typeface="Corbel"/>
              <a:cs typeface="Corbel"/>
              <a:sym typeface="Corbel"/>
            </a:endParaRPr>
          </a:p>
        </p:txBody>
      </p:sp>
      <p:pic>
        <p:nvPicPr>
          <p:cNvPr id="240" name="Google Shape;240;p12"/>
          <p:cNvPicPr preferRelativeResize="0"/>
          <p:nvPr/>
        </p:nvPicPr>
        <p:blipFill rotWithShape="1">
          <a:blip r:embed="rId4">
            <a:alphaModFix/>
          </a:blip>
          <a:srcRect b="0" l="0" r="0" t="0"/>
          <a:stretch/>
        </p:blipFill>
        <p:spPr>
          <a:xfrm>
            <a:off x="6528230" y="1481188"/>
            <a:ext cx="4600915" cy="4600915"/>
          </a:xfrm>
          <a:prstGeom prst="rect">
            <a:avLst/>
          </a:prstGeom>
          <a:noFill/>
          <a:ln>
            <a:noFill/>
          </a:ln>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13"/>
          <p:cNvSpPr txBox="1"/>
          <p:nvPr/>
        </p:nvSpPr>
        <p:spPr>
          <a:xfrm>
            <a:off x="3558051" y="207725"/>
            <a:ext cx="86340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46" name="Google Shape;246;p13"/>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47" name="Google Shape;247;p13"/>
          <p:cNvSpPr txBox="1"/>
          <p:nvPr/>
        </p:nvSpPr>
        <p:spPr>
          <a:xfrm>
            <a:off x="280993" y="2674588"/>
            <a:ext cx="61722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WHAT DRAINS MOTIVATION ?</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 Micromanagement</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Lack of feedback</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Unclear goals</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Disconnection from impact</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Emotional exhaustion</a:t>
            </a:r>
            <a:endParaRPr b="0" i="0" sz="2200" u="none" cap="none" strike="noStrike">
              <a:solidFill>
                <a:schemeClr val="dk1"/>
              </a:solidFill>
              <a:latin typeface="Corbel"/>
              <a:ea typeface="Corbel"/>
              <a:cs typeface="Corbel"/>
              <a:sym typeface="Corbel"/>
            </a:endParaRPr>
          </a:p>
        </p:txBody>
      </p:sp>
      <p:pic>
        <p:nvPicPr>
          <p:cNvPr id="248" name="Google Shape;248;p13"/>
          <p:cNvPicPr preferRelativeResize="0"/>
          <p:nvPr/>
        </p:nvPicPr>
        <p:blipFill rotWithShape="1">
          <a:blip r:embed="rId4">
            <a:alphaModFix/>
          </a:blip>
          <a:srcRect b="0" l="0" r="0" t="0"/>
          <a:stretch/>
        </p:blipFill>
        <p:spPr>
          <a:xfrm>
            <a:off x="6531432" y="1340758"/>
            <a:ext cx="4699000" cy="4699000"/>
          </a:xfrm>
          <a:prstGeom prst="rect">
            <a:avLst/>
          </a:prstGeom>
          <a:noFill/>
          <a:ln>
            <a:noFill/>
          </a:ln>
        </p:spPr>
      </p:pic>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14"/>
          <p:cNvSpPr txBox="1"/>
          <p:nvPr/>
        </p:nvSpPr>
        <p:spPr>
          <a:xfrm>
            <a:off x="3401201" y="178550"/>
            <a:ext cx="87909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54" name="Google Shape;254;p14"/>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55" name="Google Shape;255;p14"/>
          <p:cNvSpPr txBox="1"/>
          <p:nvPr/>
        </p:nvSpPr>
        <p:spPr>
          <a:xfrm>
            <a:off x="363662" y="2542184"/>
            <a:ext cx="6172200" cy="314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REIGNITING MOTIVATION</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Use these quick rechargers:</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Music</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Physical movement</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Reframing negative thoughts</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Gratitude exercises</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Talking with someone inspiring</a:t>
            </a:r>
            <a:endParaRPr b="0" i="0" sz="2200" u="none" cap="none" strike="noStrike">
              <a:solidFill>
                <a:schemeClr val="dk1"/>
              </a:solidFill>
              <a:latin typeface="Corbel"/>
              <a:ea typeface="Corbel"/>
              <a:cs typeface="Corbel"/>
              <a:sym typeface="Corbel"/>
            </a:endParaRPr>
          </a:p>
        </p:txBody>
      </p:sp>
      <p:pic>
        <p:nvPicPr>
          <p:cNvPr id="256" name="Google Shape;256;p14"/>
          <p:cNvPicPr preferRelativeResize="0"/>
          <p:nvPr/>
        </p:nvPicPr>
        <p:blipFill rotWithShape="1">
          <a:blip r:embed="rId4">
            <a:alphaModFix/>
          </a:blip>
          <a:srcRect b="0" l="0" r="0" t="0"/>
          <a:stretch/>
        </p:blipFill>
        <p:spPr>
          <a:xfrm>
            <a:off x="6274000" y="1213439"/>
            <a:ext cx="4699000" cy="4699000"/>
          </a:xfrm>
          <a:prstGeom prst="rect">
            <a:avLst/>
          </a:prstGeom>
          <a:noFill/>
          <a:ln>
            <a:noFill/>
          </a:ln>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15"/>
          <p:cNvSpPr txBox="1"/>
          <p:nvPr/>
        </p:nvSpPr>
        <p:spPr>
          <a:xfrm>
            <a:off x="3390099" y="361150"/>
            <a:ext cx="88020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62" name="Google Shape;262;p15"/>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63" name="Google Shape;263;p15"/>
          <p:cNvSpPr txBox="1"/>
          <p:nvPr/>
        </p:nvSpPr>
        <p:spPr>
          <a:xfrm>
            <a:off x="457300" y="2644427"/>
            <a:ext cx="61722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INTERNAL DIALOGUE MATTERS</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r>
              <a:rPr b="0" i="0" lang="es-ES" sz="2200" u="none" cap="none" strike="noStrike">
                <a:solidFill>
                  <a:schemeClr val="dk1"/>
                </a:solidFill>
                <a:latin typeface="Corbel"/>
                <a:ea typeface="Corbel"/>
                <a:cs typeface="Corbel"/>
                <a:sym typeface="Corbel"/>
              </a:rPr>
              <a:t>Replace:</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“I’m not good enough”</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“I’m still learning”</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 “This is too hard”</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“This is challenging, and I can grow from it”</a:t>
            </a:r>
            <a:endParaRPr b="0" i="0" sz="2200" u="none" cap="none" strike="noStrike">
              <a:solidFill>
                <a:schemeClr val="dk1"/>
              </a:solidFill>
              <a:latin typeface="Corbel"/>
              <a:ea typeface="Corbel"/>
              <a:cs typeface="Corbel"/>
              <a:sym typeface="Corbel"/>
            </a:endParaRPr>
          </a:p>
        </p:txBody>
      </p:sp>
      <p:pic>
        <p:nvPicPr>
          <p:cNvPr id="264" name="Google Shape;264;p15"/>
          <p:cNvPicPr preferRelativeResize="0"/>
          <p:nvPr/>
        </p:nvPicPr>
        <p:blipFill rotWithShape="1">
          <a:blip r:embed="rId4">
            <a:alphaModFix/>
          </a:blip>
          <a:srcRect b="0" l="0" r="0" t="0"/>
          <a:stretch/>
        </p:blipFill>
        <p:spPr>
          <a:xfrm>
            <a:off x="6968222" y="1285648"/>
            <a:ext cx="4614409" cy="4614409"/>
          </a:xfrm>
          <a:prstGeom prst="rect">
            <a:avLst/>
          </a:prstGeom>
          <a:noFill/>
          <a:ln>
            <a:noFill/>
          </a:ln>
        </p:spPr>
      </p:pic>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16"/>
          <p:cNvSpPr txBox="1"/>
          <p:nvPr/>
        </p:nvSpPr>
        <p:spPr>
          <a:xfrm>
            <a:off x="3390099" y="361150"/>
            <a:ext cx="88020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70" name="Google Shape;270;p16"/>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71" name="Google Shape;271;p16"/>
          <p:cNvSpPr txBox="1"/>
          <p:nvPr/>
        </p:nvSpPr>
        <p:spPr>
          <a:xfrm>
            <a:off x="1763486" y="1932075"/>
            <a:ext cx="8534400" cy="28014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Corbel"/>
              <a:buNone/>
            </a:pPr>
            <a:r>
              <a:rPr b="1" i="0" lang="es-ES" sz="2200" u="none" cap="none" strike="noStrike">
                <a:solidFill>
                  <a:srgbClr val="000000"/>
                </a:solidFill>
                <a:latin typeface="Corbel"/>
                <a:ea typeface="Corbel"/>
                <a:cs typeface="Corbel"/>
                <a:sym typeface="Corbel"/>
              </a:rPr>
              <a:t>WRAP-UP</a:t>
            </a:r>
            <a:endParaRPr i="0" sz="2200" u="none" cap="none" strike="noStrike">
              <a:solidFill>
                <a:srgbClr val="000000"/>
              </a:solidFill>
              <a:latin typeface="Corbel"/>
              <a:ea typeface="Corbel"/>
              <a:cs typeface="Corbel"/>
              <a:sym typeface="Corbel"/>
            </a:endParaRPr>
          </a:p>
          <a:p>
            <a:pPr indent="0" lvl="0" marL="0" marR="0" rtl="0" algn="ctr">
              <a:lnSpc>
                <a:spcPct val="100000"/>
              </a:lnSpc>
              <a:spcBef>
                <a:spcPts val="0"/>
              </a:spcBef>
              <a:spcAft>
                <a:spcPts val="0"/>
              </a:spcAft>
              <a:buClr>
                <a:schemeClr val="dk1"/>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ctr">
              <a:lnSpc>
                <a:spcPct val="100000"/>
              </a:lnSpc>
              <a:spcBef>
                <a:spcPts val="0"/>
              </a:spcBef>
              <a:spcAft>
                <a:spcPts val="0"/>
              </a:spcAft>
              <a:buClr>
                <a:srgbClr val="000000"/>
              </a:buClr>
              <a:buSzPts val="1800"/>
              <a:buFont typeface="Corbel"/>
              <a:buNone/>
            </a:pPr>
            <a:r>
              <a:rPr i="0" lang="es-ES" sz="2200" u="none" cap="none" strike="noStrike">
                <a:solidFill>
                  <a:srgbClr val="000000"/>
                </a:solidFill>
                <a:latin typeface="Corbel"/>
                <a:ea typeface="Corbel"/>
                <a:cs typeface="Corbel"/>
                <a:sym typeface="Corbel"/>
              </a:rPr>
              <a:t>Motivation is not constant.</a:t>
            </a:r>
            <a:br>
              <a:rPr i="0" lang="es-ES" sz="2200" u="none" cap="none" strike="noStrike">
                <a:solidFill>
                  <a:srgbClr val="000000"/>
                </a:solidFill>
                <a:latin typeface="Corbel"/>
                <a:ea typeface="Corbel"/>
                <a:cs typeface="Corbel"/>
                <a:sym typeface="Corbel"/>
              </a:rPr>
            </a:br>
            <a:r>
              <a:rPr i="0" lang="es-ES" sz="2200" u="none" cap="none" strike="noStrike">
                <a:solidFill>
                  <a:srgbClr val="000000"/>
                </a:solidFill>
                <a:latin typeface="Corbel"/>
                <a:ea typeface="Corbel"/>
                <a:cs typeface="Corbel"/>
                <a:sym typeface="Corbel"/>
              </a:rPr>
              <a:t>It is a flame you can learn to rekindle — by reconnecting with meaning, regulating your energy, and building supportive habits.</a:t>
            </a:r>
            <a:endParaRPr i="0" sz="2200" u="none" cap="none" strike="noStrike">
              <a:solidFill>
                <a:srgbClr val="000000"/>
              </a:solidFill>
              <a:latin typeface="Corbel"/>
              <a:ea typeface="Corbel"/>
              <a:cs typeface="Corbel"/>
              <a:sym typeface="Corbel"/>
            </a:endParaRPr>
          </a:p>
          <a:p>
            <a:pPr indent="0" lvl="0" marL="0" marR="0" rtl="0" algn="ctr">
              <a:lnSpc>
                <a:spcPct val="100000"/>
              </a:lnSpc>
              <a:spcBef>
                <a:spcPts val="0"/>
              </a:spcBef>
              <a:spcAft>
                <a:spcPts val="0"/>
              </a:spcAft>
              <a:buClr>
                <a:schemeClr val="dk1"/>
              </a:buClr>
              <a:buSzPts val="1800"/>
              <a:buFont typeface="Corbel"/>
              <a:buNone/>
            </a:pPr>
            <a:r>
              <a:t/>
            </a:r>
            <a:endParaRPr i="0" sz="2200" u="none" cap="none" strike="noStrike">
              <a:solidFill>
                <a:srgbClr val="000000"/>
              </a:solidFill>
              <a:latin typeface="Corbel"/>
              <a:ea typeface="Corbel"/>
              <a:cs typeface="Corbel"/>
              <a:sym typeface="Corbel"/>
            </a:endParaRPr>
          </a:p>
          <a:p>
            <a:pPr indent="0" lvl="0" marL="0" marR="0" rtl="0" algn="ctr">
              <a:lnSpc>
                <a:spcPct val="100000"/>
              </a:lnSpc>
              <a:spcBef>
                <a:spcPts val="0"/>
              </a:spcBef>
              <a:spcAft>
                <a:spcPts val="0"/>
              </a:spcAft>
              <a:buClr>
                <a:srgbClr val="000000"/>
              </a:buClr>
              <a:buSzPts val="1800"/>
              <a:buFont typeface="Arial"/>
              <a:buNone/>
            </a:pPr>
            <a:r>
              <a:rPr i="1" lang="es-ES" sz="2200" u="none" cap="none" strike="noStrike">
                <a:solidFill>
                  <a:schemeClr val="dk1"/>
                </a:solidFill>
                <a:latin typeface="Corbel"/>
                <a:ea typeface="Corbel"/>
                <a:cs typeface="Corbel"/>
                <a:sym typeface="Corbel"/>
              </a:rPr>
              <a:t>“People often say that motivation doesn’t last. Well, neither does bathing — that’s why we recommend it daily.”</a:t>
            </a:r>
            <a:r>
              <a:rPr i="0" lang="es-ES" sz="2200" u="none" cap="none" strike="noStrike">
                <a:solidFill>
                  <a:schemeClr val="dk1"/>
                </a:solidFill>
                <a:latin typeface="Corbel"/>
                <a:ea typeface="Corbel"/>
                <a:cs typeface="Corbel"/>
                <a:sym typeface="Corbel"/>
              </a:rPr>
              <a:t> — Zig Ziglar</a:t>
            </a:r>
            <a:endParaRPr i="0" sz="2200" u="none" cap="none" strike="noStrike">
              <a:solidFill>
                <a:schemeClr val="dk1"/>
              </a:solidFill>
              <a:latin typeface="Corbel"/>
              <a:ea typeface="Corbel"/>
              <a:cs typeface="Corbel"/>
              <a:sym typeface="Corbel"/>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17"/>
          <p:cNvSpPr txBox="1"/>
          <p:nvPr>
            <p:ph idx="1" type="body"/>
          </p:nvPr>
        </p:nvSpPr>
        <p:spPr>
          <a:xfrm>
            <a:off x="1597775" y="1749425"/>
            <a:ext cx="10049700" cy="14637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2667"/>
              <a:buFont typeface="Noto Sans Symbols"/>
              <a:buNone/>
            </a:pPr>
            <a:r>
              <a:rPr lang="es-ES" sz="3000">
                <a:solidFill>
                  <a:srgbClr val="000000"/>
                </a:solidFill>
                <a:latin typeface="Corbel"/>
                <a:ea typeface="Corbel"/>
                <a:cs typeface="Corbel"/>
                <a:sym typeface="Corbel"/>
              </a:rPr>
              <a:t>References</a:t>
            </a:r>
            <a:endParaRPr sz="3000">
              <a:latin typeface="Corbel"/>
              <a:ea typeface="Corbel"/>
              <a:cs typeface="Corbel"/>
              <a:sym typeface="Corbel"/>
            </a:endParaRPr>
          </a:p>
        </p:txBody>
      </p:sp>
      <p:pic>
        <p:nvPicPr>
          <p:cNvPr id="277" name="Google Shape;277;p17"/>
          <p:cNvPicPr preferRelativeResize="0"/>
          <p:nvPr/>
        </p:nvPicPr>
        <p:blipFill rotWithShape="1">
          <a:blip r:embed="rId3">
            <a:alphaModFix/>
          </a:blip>
          <a:srcRect b="0" l="0" r="0" t="0"/>
          <a:stretch/>
        </p:blipFill>
        <p:spPr>
          <a:xfrm>
            <a:off x="8831263" y="1222375"/>
            <a:ext cx="3360737" cy="2519363"/>
          </a:xfrm>
          <a:prstGeom prst="rect">
            <a:avLst/>
          </a:prstGeom>
          <a:noFill/>
          <a:ln>
            <a:noFill/>
          </a:ln>
        </p:spPr>
      </p:pic>
      <p:sp>
        <p:nvSpPr>
          <p:cNvPr id="278" name="Google Shape;278;p17"/>
          <p:cNvSpPr txBox="1"/>
          <p:nvPr/>
        </p:nvSpPr>
        <p:spPr>
          <a:xfrm>
            <a:off x="3360750" y="294350"/>
            <a:ext cx="8831100" cy="15558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79" name="Google Shape;279;p17"/>
          <p:cNvPicPr preferRelativeResize="0"/>
          <p:nvPr/>
        </p:nvPicPr>
        <p:blipFill rotWithShape="1">
          <a:blip r:embed="rId4">
            <a:alphaModFix/>
          </a:blip>
          <a:srcRect b="0" l="0" r="0" t="0"/>
          <a:stretch/>
        </p:blipFill>
        <p:spPr>
          <a:xfrm>
            <a:off x="-139139" y="-171383"/>
            <a:ext cx="1674813" cy="1674813"/>
          </a:xfrm>
          <a:prstGeom prst="rect">
            <a:avLst/>
          </a:prstGeom>
          <a:noFill/>
          <a:ln>
            <a:noFill/>
          </a:ln>
        </p:spPr>
      </p:pic>
      <p:sp>
        <p:nvSpPr>
          <p:cNvPr id="280" name="Google Shape;280;p17"/>
          <p:cNvSpPr txBox="1"/>
          <p:nvPr/>
        </p:nvSpPr>
        <p:spPr>
          <a:xfrm>
            <a:off x="1233236" y="3424238"/>
            <a:ext cx="8319900" cy="1108200"/>
          </a:xfrm>
          <a:prstGeom prst="rect">
            <a:avLst/>
          </a:prstGeom>
          <a:noFill/>
          <a:ln>
            <a:noFill/>
          </a:ln>
        </p:spPr>
        <p:txBody>
          <a:bodyPr anchorCtr="0" anchor="t" bIns="45700" lIns="91425" spcFirstLastPara="1" rIns="91425" wrap="square" tIns="45700">
            <a:spAutoFit/>
          </a:bodyPr>
          <a:lstStyle/>
          <a:p>
            <a:pPr indent="-311150" lvl="0" marL="285750" marR="0" rtl="0" algn="l">
              <a:lnSpc>
                <a:spcPct val="100000"/>
              </a:lnSpc>
              <a:spcBef>
                <a:spcPts val="0"/>
              </a:spcBef>
              <a:spcAft>
                <a:spcPts val="0"/>
              </a:spcAft>
              <a:buClr>
                <a:schemeClr val="dk1"/>
              </a:buClr>
              <a:buSzPts val="2200"/>
              <a:buFont typeface="Arial"/>
              <a:buChar char="•"/>
            </a:pPr>
            <a:r>
              <a:rPr b="0" i="0" lang="es-ES" sz="2200" u="none" cap="none" strike="noStrike">
                <a:solidFill>
                  <a:schemeClr val="dk1"/>
                </a:solidFill>
                <a:latin typeface="Corbel"/>
                <a:ea typeface="Corbel"/>
                <a:cs typeface="Corbel"/>
                <a:sym typeface="Corbel"/>
              </a:rPr>
              <a:t>Deci, E.L., &amp; Ryan, R.M. (1985). </a:t>
            </a:r>
            <a:r>
              <a:rPr b="0" i="1" lang="es-ES" sz="2200" u="none" cap="none" strike="noStrike">
                <a:solidFill>
                  <a:schemeClr val="dk1"/>
                </a:solidFill>
                <a:latin typeface="Corbel"/>
                <a:ea typeface="Corbel"/>
                <a:cs typeface="Corbel"/>
                <a:sym typeface="Corbel"/>
              </a:rPr>
              <a:t>Self-Determination Theory.</a:t>
            </a:r>
            <a:endParaRPr b="0" i="0" sz="2200" u="none" cap="none" strike="noStrike">
              <a:solidFill>
                <a:schemeClr val="dk1"/>
              </a:solidFill>
              <a:latin typeface="Corbel"/>
              <a:ea typeface="Corbel"/>
              <a:cs typeface="Corbel"/>
              <a:sym typeface="Corbel"/>
            </a:endParaRPr>
          </a:p>
          <a:p>
            <a:pPr indent="-311150" lvl="0" marL="285750" marR="0" rtl="0" algn="l">
              <a:lnSpc>
                <a:spcPct val="100000"/>
              </a:lnSpc>
              <a:spcBef>
                <a:spcPts val="0"/>
              </a:spcBef>
              <a:spcAft>
                <a:spcPts val="0"/>
              </a:spcAft>
              <a:buClr>
                <a:schemeClr val="dk1"/>
              </a:buClr>
              <a:buSzPts val="2200"/>
              <a:buFont typeface="Arial"/>
              <a:buChar char="•"/>
            </a:pPr>
            <a:r>
              <a:rPr b="0" i="0" lang="es-ES" sz="2200" u="none" cap="none" strike="noStrike">
                <a:solidFill>
                  <a:schemeClr val="dk1"/>
                </a:solidFill>
                <a:latin typeface="Corbel"/>
                <a:ea typeface="Corbel"/>
                <a:cs typeface="Corbel"/>
                <a:sym typeface="Corbel"/>
              </a:rPr>
              <a:t>Pink, D. (2009). </a:t>
            </a:r>
            <a:r>
              <a:rPr b="0" i="1" lang="es-ES" sz="2200" u="none" cap="none" strike="noStrike">
                <a:solidFill>
                  <a:schemeClr val="dk1"/>
                </a:solidFill>
                <a:latin typeface="Corbel"/>
                <a:ea typeface="Corbel"/>
                <a:cs typeface="Corbel"/>
                <a:sym typeface="Corbel"/>
              </a:rPr>
              <a:t>Drive: The Surprising Truth About What Motivates Us.</a:t>
            </a:r>
            <a:endParaRPr b="0" i="0" sz="2200" u="none" cap="none" strike="noStrike">
              <a:solidFill>
                <a:schemeClr val="dk1"/>
              </a:solidFill>
              <a:latin typeface="Corbel"/>
              <a:ea typeface="Corbel"/>
              <a:cs typeface="Corbel"/>
              <a:sym typeface="Corbel"/>
            </a:endParaRPr>
          </a:p>
          <a:p>
            <a:pPr indent="-311150" lvl="0" marL="285750" marR="0" rtl="0" algn="l">
              <a:lnSpc>
                <a:spcPct val="100000"/>
              </a:lnSpc>
              <a:spcBef>
                <a:spcPts val="0"/>
              </a:spcBef>
              <a:spcAft>
                <a:spcPts val="0"/>
              </a:spcAft>
              <a:buClr>
                <a:schemeClr val="dk1"/>
              </a:buClr>
              <a:buSzPts val="2200"/>
              <a:buFont typeface="Arial"/>
              <a:buChar char="•"/>
            </a:pPr>
            <a:r>
              <a:rPr b="0" i="0" lang="es-ES" sz="2200" u="none" cap="none" strike="noStrike">
                <a:solidFill>
                  <a:schemeClr val="dk1"/>
                </a:solidFill>
                <a:latin typeface="Corbel"/>
                <a:ea typeface="Corbel"/>
                <a:cs typeface="Corbel"/>
                <a:sym typeface="Corbel"/>
              </a:rPr>
              <a:t>Duckworth, A. (2016). </a:t>
            </a:r>
            <a:r>
              <a:rPr b="0" i="1" lang="es-ES" sz="2200" u="none" cap="none" strike="noStrike">
                <a:solidFill>
                  <a:schemeClr val="dk1"/>
                </a:solidFill>
                <a:latin typeface="Corbel"/>
                <a:ea typeface="Corbel"/>
                <a:cs typeface="Corbel"/>
                <a:sym typeface="Corbel"/>
              </a:rPr>
              <a:t>Grit: The Power of Passion and Perseverance.</a:t>
            </a:r>
            <a:endParaRPr b="0" i="0" sz="2200" u="none" cap="none" strike="noStrike">
              <a:solidFill>
                <a:schemeClr val="dk1"/>
              </a:solidFill>
              <a:latin typeface="Corbel"/>
              <a:ea typeface="Corbel"/>
              <a:cs typeface="Corbel"/>
              <a:sym typeface="Corbe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18"/>
          <p:cNvSpPr txBox="1"/>
          <p:nvPr/>
        </p:nvSpPr>
        <p:spPr>
          <a:xfrm>
            <a:off x="1954213" y="3227294"/>
            <a:ext cx="8764587" cy="1379631"/>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ctr">
              <a:lnSpc>
                <a:spcPct val="90000"/>
              </a:lnSpc>
              <a:spcBef>
                <a:spcPts val="0"/>
              </a:spcBef>
              <a:spcAft>
                <a:spcPts val="0"/>
              </a:spcAft>
              <a:buClr>
                <a:schemeClr val="accent1"/>
              </a:buClr>
              <a:buSzPct val="100000"/>
              <a:buFont typeface="Noto Sans Symbols"/>
              <a:buNone/>
            </a:pPr>
            <a:r>
              <a:t/>
            </a:r>
            <a:endParaRPr b="0" i="0" sz="2200" u="none" cap="none" strike="noStrik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i="0" lang="es-ES" sz="4667" u="none" cap="none" strike="noStrike">
                <a:solidFill>
                  <a:schemeClr val="lt1"/>
                </a:solidFill>
                <a:latin typeface="Corbel"/>
                <a:ea typeface="Corbel"/>
                <a:cs typeface="Corbel"/>
                <a:sym typeface="Corbel"/>
              </a:rPr>
              <a:t>www.____________________</a:t>
            </a:r>
            <a:endParaRPr b="0" i="0" sz="4667" u="none" cap="none" strike="noStrik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i="0" lang="es-ES" sz="4667" u="none" cap="none" strike="noStrike">
                <a:solidFill>
                  <a:schemeClr val="lt1"/>
                </a:solidFill>
                <a:latin typeface="Corbel"/>
                <a:ea typeface="Corbel"/>
                <a:cs typeface="Corbel"/>
                <a:sym typeface="Corbel"/>
              </a:rPr>
              <a:t>www.facebook.com/___________________</a:t>
            </a:r>
            <a:r>
              <a:rPr b="1" i="0" lang="es-ES" sz="4700" u="none" cap="none" strike="noStrike">
                <a:solidFill>
                  <a:schemeClr val="lt1"/>
                </a:solidFill>
                <a:latin typeface="Corbel"/>
                <a:ea typeface="Corbel"/>
                <a:cs typeface="Corbel"/>
                <a:sym typeface="Corbel"/>
              </a:rPr>
              <a:t>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200"/>
              </a:spcBef>
              <a:spcAft>
                <a:spcPts val="0"/>
              </a:spcAft>
              <a:buClr>
                <a:schemeClr val="accent1"/>
              </a:buClr>
              <a:buSzPct val="100000"/>
              <a:buFont typeface="Noto Sans Symbols"/>
              <a:buNone/>
            </a:pPr>
            <a:r>
              <a:t/>
            </a:r>
            <a:endParaRPr b="0" i="0" sz="2200" u="none" cap="none" strike="noStrike">
              <a:solidFill>
                <a:schemeClr val="lt1"/>
              </a:solidFill>
              <a:latin typeface="Corbel"/>
              <a:ea typeface="Corbel"/>
              <a:cs typeface="Corbel"/>
              <a:sym typeface="Corbel"/>
            </a:endParaRPr>
          </a:p>
        </p:txBody>
      </p:sp>
      <p:sp>
        <p:nvSpPr>
          <p:cNvPr id="287" name="Google Shape;287;p18"/>
          <p:cNvSpPr txBox="1"/>
          <p:nvPr/>
        </p:nvSpPr>
        <p:spPr>
          <a:xfrm>
            <a:off x="174625" y="5124450"/>
            <a:ext cx="7153275" cy="7381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orbel"/>
                <a:ea typeface="Corbel"/>
                <a:cs typeface="Corbel"/>
                <a:sym typeface="Corbel"/>
              </a:rPr>
              <a:t>Disclaimer: The Publication has been produced with the support of the Erasmus + Programme of the European Union. The contents of this page are the sole responsibility of partners and can in no way be taken to reflect the views of the NA and the Commission. </a:t>
            </a:r>
            <a:endParaRPr b="0" i="0" sz="1400" u="none" cap="none" strike="noStrike">
              <a:solidFill>
                <a:srgbClr val="000000"/>
              </a:solidFill>
              <a:latin typeface="Arial"/>
              <a:ea typeface="Arial"/>
              <a:cs typeface="Arial"/>
              <a:sym typeface="Arial"/>
            </a:endParaRPr>
          </a:p>
        </p:txBody>
      </p:sp>
      <p:pic>
        <p:nvPicPr>
          <p:cNvPr descr="Logotipo&#10;&#10;El contenido generado por IA puede ser incorrecto." id="288" name="Google Shape;288;p18"/>
          <p:cNvPicPr preferRelativeResize="0"/>
          <p:nvPr/>
        </p:nvPicPr>
        <p:blipFill rotWithShape="1">
          <a:blip r:embed="rId3">
            <a:alphaModFix/>
          </a:blip>
          <a:srcRect b="0" l="0" r="0" t="0"/>
          <a:stretch/>
        </p:blipFill>
        <p:spPr>
          <a:xfrm>
            <a:off x="4419052" y="75105"/>
            <a:ext cx="3353895" cy="33538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
          <p:cNvSpPr txBox="1"/>
          <p:nvPr/>
        </p:nvSpPr>
        <p:spPr>
          <a:xfrm>
            <a:off x="3161798" y="336875"/>
            <a:ext cx="90303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56" name="Google Shape;156;p2"/>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57" name="Google Shape;157;p2"/>
          <p:cNvSpPr txBox="1"/>
          <p:nvPr/>
        </p:nvSpPr>
        <p:spPr>
          <a:xfrm>
            <a:off x="600750" y="2387950"/>
            <a:ext cx="6335700" cy="1785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ES" sz="2200" cap="none" strike="noStrike">
                <a:solidFill>
                  <a:srgbClr val="000000"/>
                </a:solidFill>
                <a:latin typeface="Corbel"/>
                <a:ea typeface="Corbel"/>
                <a:cs typeface="Corbel"/>
                <a:sym typeface="Corbel"/>
              </a:rPr>
              <a:t>AIM</a:t>
            </a:r>
            <a:endParaRPr b="0" i="0" sz="2200"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b="0" i="0" lang="es-ES" sz="2200" u="none" cap="none" strike="noStrike">
                <a:solidFill>
                  <a:schemeClr val="dk1"/>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To understand what drives personal and collective behavior, and to learn how to sustain motivation in the face of challenges or routine.</a:t>
            </a:r>
            <a:endParaRPr b="0" i="0" sz="2200" u="none" cap="none" strike="noStrike">
              <a:solidFill>
                <a:schemeClr val="dk1"/>
              </a:solidFill>
              <a:latin typeface="Corbel"/>
              <a:ea typeface="Corbel"/>
              <a:cs typeface="Corbel"/>
              <a:sym typeface="Corbel"/>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3"/>
          <p:cNvSpPr txBox="1"/>
          <p:nvPr/>
        </p:nvSpPr>
        <p:spPr>
          <a:xfrm>
            <a:off x="3489000" y="255325"/>
            <a:ext cx="87030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63" name="Google Shape;163;p3"/>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64" name="Google Shape;164;p3"/>
          <p:cNvSpPr txBox="1"/>
          <p:nvPr/>
        </p:nvSpPr>
        <p:spPr>
          <a:xfrm>
            <a:off x="122392" y="2274249"/>
            <a:ext cx="6172200" cy="4094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Corbel"/>
              <a:buNone/>
            </a:pPr>
            <a:r>
              <a:rPr b="1" i="0" lang="es-ES" sz="2200" cap="none" strike="noStrike">
                <a:solidFill>
                  <a:schemeClr val="dk1"/>
                </a:solidFill>
                <a:latin typeface="Corbel"/>
                <a:ea typeface="Corbel"/>
                <a:cs typeface="Corbel"/>
                <a:sym typeface="Corbel"/>
              </a:rPr>
              <a:t>OBJECTIVES</a:t>
            </a:r>
            <a:endParaRPr b="1" i="0" sz="2200"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rgbClr val="000000"/>
                </a:solidFill>
                <a:latin typeface="Corbel"/>
                <a:ea typeface="Corbel"/>
                <a:cs typeface="Corbel"/>
                <a:sym typeface="Corbel"/>
              </a:rPr>
              <a:t>• Define motivation and explore its types</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Identify personal sources of motivation</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Learn strategies to maintain energy and commitment</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Apply motivational tools to team and personal goals</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orbel"/>
              <a:ea typeface="Corbel"/>
              <a:cs typeface="Corbel"/>
              <a:sym typeface="Corbel"/>
            </a:endParaRPr>
          </a:p>
        </p:txBody>
      </p:sp>
      <p:pic>
        <p:nvPicPr>
          <p:cNvPr id="165" name="Google Shape;165;p3"/>
          <p:cNvPicPr preferRelativeResize="0"/>
          <p:nvPr/>
        </p:nvPicPr>
        <p:blipFill rotWithShape="1">
          <a:blip r:embed="rId4">
            <a:alphaModFix/>
          </a:blip>
          <a:srcRect b="0" l="0" r="0" t="0"/>
          <a:stretch/>
        </p:blipFill>
        <p:spPr>
          <a:xfrm>
            <a:off x="6870467" y="1720850"/>
            <a:ext cx="4699000" cy="3416300"/>
          </a:xfrm>
          <a:prstGeom prst="rect">
            <a:avLst/>
          </a:prstGeom>
          <a:noFill/>
          <a:ln>
            <a:noFill/>
          </a:ln>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4"/>
          <p:cNvSpPr txBox="1"/>
          <p:nvPr/>
        </p:nvSpPr>
        <p:spPr>
          <a:xfrm>
            <a:off x="3342352" y="194450"/>
            <a:ext cx="88497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71" name="Google Shape;171;p4"/>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72" name="Google Shape;172;p4"/>
          <p:cNvSpPr txBox="1"/>
          <p:nvPr/>
        </p:nvSpPr>
        <p:spPr>
          <a:xfrm>
            <a:off x="349792" y="2690047"/>
            <a:ext cx="5746200" cy="314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 WHAT IS MOTIVATION ?</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r>
              <a:rPr b="0" i="0" lang="es-ES" sz="2200" u="none" cap="none" strike="noStrike">
                <a:solidFill>
                  <a:srgbClr val="000000"/>
                </a:solidFill>
                <a:latin typeface="Corbel"/>
                <a:ea typeface="Corbel"/>
                <a:cs typeface="Corbel"/>
                <a:sym typeface="Corbel"/>
              </a:rPr>
              <a:t>Motivation is the inner drive that pushes us to take action.</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It can be </a:t>
            </a:r>
            <a:r>
              <a:rPr b="1" i="0" lang="es-ES" sz="2200" u="none" cap="none" strike="noStrike">
                <a:solidFill>
                  <a:srgbClr val="000000"/>
                </a:solidFill>
                <a:latin typeface="Corbel"/>
                <a:ea typeface="Corbel"/>
                <a:cs typeface="Corbel"/>
                <a:sym typeface="Corbel"/>
              </a:rPr>
              <a:t>intrinsic</a:t>
            </a:r>
            <a:r>
              <a:rPr b="0" i="0" lang="es-ES" sz="2200" u="none" cap="none" strike="noStrike">
                <a:solidFill>
                  <a:srgbClr val="000000"/>
                </a:solidFill>
                <a:latin typeface="Corbel"/>
                <a:ea typeface="Corbel"/>
                <a:cs typeface="Corbel"/>
                <a:sym typeface="Corbel"/>
              </a:rPr>
              <a:t> (from within) or </a:t>
            </a:r>
            <a:r>
              <a:rPr b="1" i="0" lang="es-ES" sz="2200" u="none" cap="none" strike="noStrike">
                <a:solidFill>
                  <a:srgbClr val="000000"/>
                </a:solidFill>
                <a:latin typeface="Corbel"/>
                <a:ea typeface="Corbel"/>
                <a:cs typeface="Corbel"/>
                <a:sym typeface="Corbel"/>
              </a:rPr>
              <a:t>extrinsic</a:t>
            </a:r>
            <a:r>
              <a:rPr b="0" i="0" lang="es-ES" sz="2200" u="none" cap="none" strike="noStrike">
                <a:solidFill>
                  <a:srgbClr val="000000"/>
                </a:solidFill>
                <a:latin typeface="Corbel"/>
                <a:ea typeface="Corbel"/>
                <a:cs typeface="Corbel"/>
                <a:sym typeface="Corbel"/>
              </a:rPr>
              <a:t> (from rewards or pressure).</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r>
              <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rgbClr val="000000"/>
                </a:solidFill>
                <a:latin typeface="Corbel"/>
                <a:ea typeface="Corbel"/>
                <a:cs typeface="Corbel"/>
                <a:sym typeface="Corbel"/>
              </a:rPr>
              <a:t>Without motivation, knowledge and talent stay dormant.</a:t>
            </a:r>
            <a:endParaRPr b="0" i="0" sz="2200" u="none" cap="none" strike="noStrike">
              <a:solidFill>
                <a:srgbClr val="000000"/>
              </a:solidFill>
              <a:latin typeface="Corbel"/>
              <a:ea typeface="Corbel"/>
              <a:cs typeface="Corbel"/>
              <a:sym typeface="Corbel"/>
            </a:endParaRPr>
          </a:p>
        </p:txBody>
      </p:sp>
      <p:pic>
        <p:nvPicPr>
          <p:cNvPr id="173" name="Google Shape;173;p4"/>
          <p:cNvPicPr preferRelativeResize="0"/>
          <p:nvPr/>
        </p:nvPicPr>
        <p:blipFill rotWithShape="1">
          <a:blip r:embed="rId4">
            <a:alphaModFix/>
          </a:blip>
          <a:srcRect b="0" l="0" r="0" t="0"/>
          <a:stretch/>
        </p:blipFill>
        <p:spPr>
          <a:xfrm>
            <a:off x="6881819" y="1356498"/>
            <a:ext cx="4699000" cy="4699000"/>
          </a:xfrm>
          <a:prstGeom prst="rect">
            <a:avLst/>
          </a:prstGeom>
          <a:noFill/>
          <a:ln>
            <a:noFill/>
          </a:ln>
        </p:spPr>
      </p:pic>
      <p:pic>
        <p:nvPicPr>
          <p:cNvPr descr="Bright light bulb (Sağlayıcı: Getty Images)" id="174" name="Google Shape;174;p4"/>
          <p:cNvPicPr preferRelativeResize="0"/>
          <p:nvPr/>
        </p:nvPicPr>
        <p:blipFill rotWithShape="1">
          <a:blip r:embed="rId5">
            <a:alphaModFix/>
          </a:blip>
          <a:srcRect b="0" l="0" r="0" t="0"/>
          <a:stretch/>
        </p:blipFill>
        <p:spPr>
          <a:xfrm rot="42">
            <a:off x="5887691" y="4533627"/>
            <a:ext cx="416620" cy="276875"/>
          </a:xfrm>
          <a:prstGeom prst="rect">
            <a:avLst/>
          </a:prstGeom>
          <a:noFill/>
          <a:ln>
            <a:noFill/>
          </a:ln>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5"/>
          <p:cNvSpPr txBox="1"/>
          <p:nvPr/>
        </p:nvSpPr>
        <p:spPr>
          <a:xfrm>
            <a:off x="3402000" y="164300"/>
            <a:ext cx="87900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80" name="Google Shape;180;p5"/>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81" name="Google Shape;181;p5"/>
          <p:cNvSpPr txBox="1"/>
          <p:nvPr/>
        </p:nvSpPr>
        <p:spPr>
          <a:xfrm>
            <a:off x="604042" y="2300443"/>
            <a:ext cx="6172200" cy="314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TYPES OF MOTIVATION</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1" i="0" lang="es-ES" sz="2200" u="none" cap="none" strike="noStrike">
                <a:solidFill>
                  <a:srgbClr val="7F6000"/>
                </a:solidFill>
                <a:latin typeface="Corbel"/>
                <a:ea typeface="Corbel"/>
                <a:cs typeface="Corbel"/>
                <a:sym typeface="Corbel"/>
              </a:rPr>
              <a:t>1. </a:t>
            </a:r>
            <a:r>
              <a:rPr b="1" i="0" lang="es-ES" sz="2200" u="none" cap="none" strike="noStrike">
                <a:solidFill>
                  <a:srgbClr val="000000"/>
                </a:solidFill>
                <a:latin typeface="Corbel"/>
                <a:ea typeface="Corbel"/>
                <a:cs typeface="Corbel"/>
                <a:sym typeface="Corbel"/>
              </a:rPr>
              <a:t>Intrinsic:</a:t>
            </a:r>
            <a:r>
              <a:rPr b="0" i="0" lang="es-ES" sz="2200" u="none" cap="none" strike="noStrike">
                <a:solidFill>
                  <a:srgbClr val="000000"/>
                </a:solidFill>
                <a:latin typeface="Corbel"/>
                <a:ea typeface="Corbel"/>
                <a:cs typeface="Corbel"/>
                <a:sym typeface="Corbel"/>
              </a:rPr>
              <a:t> Purpose, passion, curiosity</a:t>
            </a:r>
            <a:endParaRPr b="0"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1800"/>
              <a:buFont typeface="Arial"/>
              <a:buNone/>
            </a:pPr>
            <a:r>
              <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1" i="0" lang="es-ES" sz="2200" u="none" cap="none" strike="noStrike">
                <a:solidFill>
                  <a:srgbClr val="7F6000"/>
                </a:solidFill>
                <a:latin typeface="Corbel"/>
                <a:ea typeface="Corbel"/>
                <a:cs typeface="Corbel"/>
                <a:sym typeface="Corbel"/>
              </a:rPr>
              <a:t>2.</a:t>
            </a:r>
            <a:r>
              <a:rPr b="1" i="0" lang="es-ES" sz="2200" u="none" cap="none" strike="noStrike">
                <a:solidFill>
                  <a:srgbClr val="000000"/>
                </a:solidFill>
                <a:latin typeface="Corbel"/>
                <a:ea typeface="Corbel"/>
                <a:cs typeface="Corbel"/>
                <a:sym typeface="Corbel"/>
              </a:rPr>
              <a:t>Extrinsic:</a:t>
            </a:r>
            <a:r>
              <a:rPr b="0" i="0" lang="es-ES" sz="2200" u="none" cap="none" strike="noStrike">
                <a:solidFill>
                  <a:srgbClr val="000000"/>
                </a:solidFill>
                <a:latin typeface="Corbel"/>
                <a:ea typeface="Corbel"/>
                <a:cs typeface="Corbel"/>
                <a:sym typeface="Corbel"/>
              </a:rPr>
              <a:t> Rewards, praise, deadlines</a:t>
            </a:r>
            <a:endParaRPr b="0"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1800"/>
              <a:buFont typeface="Arial"/>
              <a:buNone/>
            </a:pPr>
            <a:r>
              <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1" i="0" lang="es-ES" sz="2200" u="none" cap="none" strike="noStrike">
                <a:solidFill>
                  <a:srgbClr val="7F6000"/>
                </a:solidFill>
                <a:latin typeface="Corbel"/>
                <a:ea typeface="Corbel"/>
                <a:cs typeface="Corbel"/>
                <a:sym typeface="Corbel"/>
              </a:rPr>
              <a:t>3.</a:t>
            </a:r>
            <a:r>
              <a:rPr b="1" i="0" lang="es-ES" sz="2200" u="none" cap="none" strike="noStrike">
                <a:solidFill>
                  <a:srgbClr val="000000"/>
                </a:solidFill>
                <a:latin typeface="Corbel"/>
                <a:ea typeface="Corbel"/>
                <a:cs typeface="Corbel"/>
                <a:sym typeface="Corbel"/>
              </a:rPr>
              <a:t>Introjected:</a:t>
            </a:r>
            <a:r>
              <a:rPr b="0" i="0" lang="es-ES" sz="2200" u="none" cap="none" strike="noStrike">
                <a:solidFill>
                  <a:srgbClr val="000000"/>
                </a:solidFill>
                <a:latin typeface="Corbel"/>
                <a:ea typeface="Corbel"/>
                <a:cs typeface="Corbel"/>
                <a:sym typeface="Corbel"/>
              </a:rPr>
              <a:t> Guilt, pressure, fear of failure</a:t>
            </a:r>
            <a:endParaRPr b="0"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1800"/>
              <a:buFont typeface="Arial"/>
              <a:buNone/>
            </a:pPr>
            <a:r>
              <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1" i="0" lang="es-ES" sz="2200" u="none" cap="none" strike="noStrike">
                <a:solidFill>
                  <a:srgbClr val="7F6000"/>
                </a:solidFill>
                <a:latin typeface="Corbel"/>
                <a:ea typeface="Corbel"/>
                <a:cs typeface="Corbel"/>
                <a:sym typeface="Corbel"/>
              </a:rPr>
              <a:t>4.</a:t>
            </a:r>
            <a:r>
              <a:rPr b="1" i="0" lang="es-ES" sz="2200" u="none" cap="none" strike="noStrike">
                <a:solidFill>
                  <a:srgbClr val="000000"/>
                </a:solidFill>
                <a:latin typeface="Corbel"/>
                <a:ea typeface="Corbel"/>
                <a:cs typeface="Corbel"/>
                <a:sym typeface="Corbel"/>
              </a:rPr>
              <a:t>Identified:</a:t>
            </a:r>
            <a:r>
              <a:rPr b="0" i="0" lang="es-ES" sz="2200" u="none" cap="none" strike="noStrike">
                <a:solidFill>
                  <a:srgbClr val="000000"/>
                </a:solidFill>
                <a:latin typeface="Corbel"/>
                <a:ea typeface="Corbel"/>
                <a:cs typeface="Corbel"/>
                <a:sym typeface="Corbel"/>
              </a:rPr>
              <a:t> Values-driven, aligned with identity</a:t>
            </a:r>
            <a:endParaRPr b="0" i="0" sz="2200" u="none" cap="none" strike="noStrike">
              <a:solidFill>
                <a:srgbClr val="000000"/>
              </a:solidFill>
              <a:latin typeface="Corbel"/>
              <a:ea typeface="Corbel"/>
              <a:cs typeface="Corbel"/>
              <a:sym typeface="Corbel"/>
            </a:endParaRPr>
          </a:p>
        </p:txBody>
      </p:sp>
      <p:pic>
        <p:nvPicPr>
          <p:cNvPr id="182" name="Google Shape;182;p5"/>
          <p:cNvPicPr preferRelativeResize="0"/>
          <p:nvPr/>
        </p:nvPicPr>
        <p:blipFill rotWithShape="1">
          <a:blip r:embed="rId4">
            <a:alphaModFix/>
          </a:blip>
          <a:srcRect b="0" l="0" r="0" t="0"/>
          <a:stretch/>
        </p:blipFill>
        <p:spPr>
          <a:xfrm>
            <a:off x="6870467" y="1243944"/>
            <a:ext cx="4699000" cy="4699000"/>
          </a:xfrm>
          <a:prstGeom prst="rect">
            <a:avLst/>
          </a:prstGeom>
          <a:noFill/>
          <a:ln>
            <a:noFill/>
          </a:ln>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6"/>
          <p:cNvSpPr txBox="1"/>
          <p:nvPr/>
        </p:nvSpPr>
        <p:spPr>
          <a:xfrm>
            <a:off x="4961451" y="225875"/>
            <a:ext cx="72306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88" name="Google Shape;188;p6"/>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89" name="Google Shape;189;p6"/>
          <p:cNvSpPr txBox="1"/>
          <p:nvPr/>
        </p:nvSpPr>
        <p:spPr>
          <a:xfrm>
            <a:off x="457467" y="2045005"/>
            <a:ext cx="6172200" cy="4155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SIGNS OF LOW MOTIVATION</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r>
              <a:rPr b="0" i="0" lang="es-ES" sz="2200" u="none" cap="none" strike="noStrike">
                <a:solidFill>
                  <a:schemeClr val="dk1"/>
                </a:solidFill>
                <a:latin typeface="Corbel"/>
                <a:ea typeface="Corbel"/>
                <a:cs typeface="Corbel"/>
                <a:sym typeface="Corbel"/>
              </a:rPr>
              <a:t>• Procrastination</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Apathy or disconnection</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Overwhelm or burnout</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Negative self-talk</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These signs are signals — not weaknesses. They point to needs not being met.</a:t>
            </a:r>
            <a:endParaRPr b="0" i="0" sz="2200" u="none" cap="none" strike="noStrike">
              <a:solidFill>
                <a:schemeClr val="dk1"/>
              </a:solidFill>
              <a:latin typeface="Corbel"/>
              <a:ea typeface="Corbel"/>
              <a:cs typeface="Corbel"/>
              <a:sym typeface="Corbel"/>
            </a:endParaRPr>
          </a:p>
        </p:txBody>
      </p:sp>
      <p:pic>
        <p:nvPicPr>
          <p:cNvPr id="190" name="Google Shape;190;p6"/>
          <p:cNvPicPr preferRelativeResize="0"/>
          <p:nvPr/>
        </p:nvPicPr>
        <p:blipFill rotWithShape="1">
          <a:blip r:embed="rId4">
            <a:alphaModFix/>
          </a:blip>
          <a:srcRect b="0" l="0" r="0" t="0"/>
          <a:stretch/>
        </p:blipFill>
        <p:spPr>
          <a:xfrm>
            <a:off x="6880917" y="2413653"/>
            <a:ext cx="4699000" cy="2679700"/>
          </a:xfrm>
          <a:prstGeom prst="rect">
            <a:avLst/>
          </a:prstGeom>
          <a:noFill/>
          <a:ln>
            <a:noFill/>
          </a:ln>
        </p:spPr>
      </p:pic>
      <p:pic>
        <p:nvPicPr>
          <p:cNvPr descr="Bright light bulb (Sağlayıcı: Getty Images)" id="191" name="Google Shape;191;p6"/>
          <p:cNvPicPr preferRelativeResize="0"/>
          <p:nvPr/>
        </p:nvPicPr>
        <p:blipFill rotWithShape="1">
          <a:blip r:embed="rId5">
            <a:alphaModFix/>
          </a:blip>
          <a:srcRect b="0" l="0" r="0" t="0"/>
          <a:stretch/>
        </p:blipFill>
        <p:spPr>
          <a:xfrm rot="94">
            <a:off x="1938833" y="5166651"/>
            <a:ext cx="372808" cy="247753"/>
          </a:xfrm>
          <a:prstGeom prst="rect">
            <a:avLst/>
          </a:prstGeom>
          <a:noFill/>
          <a:ln>
            <a:noFill/>
          </a:ln>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7"/>
          <p:cNvSpPr txBox="1"/>
          <p:nvPr/>
        </p:nvSpPr>
        <p:spPr>
          <a:xfrm>
            <a:off x="3772400" y="207950"/>
            <a:ext cx="8419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98" name="Google Shape;198;p7"/>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99" name="Google Shape;199;p7"/>
          <p:cNvSpPr txBox="1"/>
          <p:nvPr/>
        </p:nvSpPr>
        <p:spPr>
          <a:xfrm>
            <a:off x="160914" y="2161551"/>
            <a:ext cx="6172200" cy="3755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MOTIVATIONAL TRIGGERS</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Every person is motivated by different elements:</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Autonomy</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Mastery</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Purpose</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 Recognition</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 Belonging</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Challenge</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orbel"/>
              <a:ea typeface="Corbel"/>
              <a:cs typeface="Corbel"/>
              <a:sym typeface="Corbel"/>
            </a:endParaRPr>
          </a:p>
        </p:txBody>
      </p:sp>
      <p:pic>
        <p:nvPicPr>
          <p:cNvPr id="200" name="Google Shape;200;p7"/>
          <p:cNvPicPr preferRelativeResize="0"/>
          <p:nvPr/>
        </p:nvPicPr>
        <p:blipFill rotWithShape="1">
          <a:blip r:embed="rId4">
            <a:alphaModFix/>
          </a:blip>
          <a:srcRect b="0" l="0" r="0" t="0"/>
          <a:stretch/>
        </p:blipFill>
        <p:spPr>
          <a:xfrm>
            <a:off x="6745768" y="1382106"/>
            <a:ext cx="4699000" cy="4699000"/>
          </a:xfrm>
          <a:prstGeom prst="rect">
            <a:avLst/>
          </a:prstGeom>
          <a:noFill/>
          <a:ln>
            <a:noFill/>
          </a:ln>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8"/>
          <p:cNvSpPr txBox="1"/>
          <p:nvPr/>
        </p:nvSpPr>
        <p:spPr>
          <a:xfrm>
            <a:off x="3579826" y="296850"/>
            <a:ext cx="86121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06" name="Google Shape;206;p8"/>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07" name="Google Shape;207;p8"/>
          <p:cNvSpPr txBox="1"/>
          <p:nvPr/>
        </p:nvSpPr>
        <p:spPr>
          <a:xfrm>
            <a:off x="227092" y="2690049"/>
            <a:ext cx="61722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chemeClr val="dk1"/>
                </a:solidFill>
                <a:latin typeface="Corbel"/>
                <a:ea typeface="Corbel"/>
                <a:cs typeface="Corbel"/>
                <a:sym typeface="Corbel"/>
              </a:rPr>
              <a:t>PERSONAL REFLECTION: YOUR “WHY”</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chemeClr val="dk1"/>
                </a:solidFill>
                <a:latin typeface="Corbel"/>
                <a:ea typeface="Corbel"/>
                <a:cs typeface="Corbel"/>
                <a:sym typeface="Corbel"/>
              </a:rPr>
              <a:t>Ask yourself:</a:t>
            </a:r>
            <a:endParaRPr b="0" i="0" sz="2200" u="none" cap="none" strike="noStrike">
              <a:solidFill>
                <a:schemeClr val="dk1"/>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Why does this matter to me?</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What values am I expressing here?</a:t>
            </a:r>
            <a:br>
              <a:rPr b="0" i="0" lang="es-ES" sz="2200" u="none" cap="none" strike="noStrike">
                <a:solidFill>
                  <a:schemeClr val="dk1"/>
                </a:solidFill>
                <a:latin typeface="Corbel"/>
                <a:ea typeface="Corbel"/>
                <a:cs typeface="Corbel"/>
                <a:sym typeface="Corbel"/>
              </a:rPr>
            </a:br>
            <a:r>
              <a:rPr b="0" i="0" lang="es-ES" sz="2200" u="none" cap="none" strike="noStrike">
                <a:solidFill>
                  <a:schemeClr val="dk1"/>
                </a:solidFill>
                <a:latin typeface="Corbel"/>
                <a:ea typeface="Corbel"/>
                <a:cs typeface="Corbel"/>
                <a:sym typeface="Corbel"/>
              </a:rPr>
              <a:t>• What energizes me even when things are hard?</a:t>
            </a:r>
            <a:endParaRPr b="0" i="0" sz="2200" u="none" cap="none" strike="noStrike">
              <a:solidFill>
                <a:schemeClr val="dk1"/>
              </a:solidFill>
              <a:latin typeface="Corbel"/>
              <a:ea typeface="Corbel"/>
              <a:cs typeface="Corbel"/>
              <a:sym typeface="Corbel"/>
            </a:endParaRPr>
          </a:p>
        </p:txBody>
      </p:sp>
      <p:pic>
        <p:nvPicPr>
          <p:cNvPr id="208" name="Google Shape;208;p8"/>
          <p:cNvPicPr preferRelativeResize="0"/>
          <p:nvPr/>
        </p:nvPicPr>
        <p:blipFill rotWithShape="1">
          <a:blip r:embed="rId4">
            <a:alphaModFix/>
          </a:blip>
          <a:srcRect b="0" l="0" r="0" t="0"/>
          <a:stretch/>
        </p:blipFill>
        <p:spPr>
          <a:xfrm>
            <a:off x="6903590" y="1356499"/>
            <a:ext cx="4699000" cy="4699000"/>
          </a:xfrm>
          <a:prstGeom prst="rect">
            <a:avLst/>
          </a:prstGeom>
          <a:noFill/>
          <a:ln>
            <a:noFill/>
          </a:ln>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9"/>
          <p:cNvSpPr txBox="1"/>
          <p:nvPr/>
        </p:nvSpPr>
        <p:spPr>
          <a:xfrm>
            <a:off x="3516400" y="215850"/>
            <a:ext cx="86757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MOTIVATION</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14" name="Google Shape;214;p9"/>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15" name="Google Shape;215;p9"/>
          <p:cNvSpPr txBox="1"/>
          <p:nvPr/>
        </p:nvSpPr>
        <p:spPr>
          <a:xfrm>
            <a:off x="604017" y="2288393"/>
            <a:ext cx="6172200" cy="314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rgbClr val="000000"/>
                </a:solidFill>
                <a:latin typeface="Corbel"/>
                <a:ea typeface="Corbel"/>
                <a:cs typeface="Corbel"/>
                <a:sym typeface="Corbel"/>
              </a:rPr>
              <a:t>GOALS AND MOTIVATION</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0" i="0" lang="es-ES" sz="2200" u="none" cap="none" strike="noStrike">
                <a:solidFill>
                  <a:srgbClr val="000000"/>
                </a:solidFill>
                <a:latin typeface="Corbel"/>
                <a:ea typeface="Corbel"/>
                <a:cs typeface="Corbel"/>
                <a:sym typeface="Corbel"/>
              </a:rPr>
              <a:t>Motivation is easier to sustain when goals are:</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Specific</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Meaningful</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Measurable</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Time-bound</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Flexible when needed</a:t>
            </a:r>
            <a:endParaRPr b="0" i="0" sz="2200" u="none" cap="none" strike="noStrike">
              <a:solidFill>
                <a:srgbClr val="000000"/>
              </a:solidFill>
              <a:latin typeface="Corbel"/>
              <a:ea typeface="Corbel"/>
              <a:cs typeface="Corbel"/>
              <a:sym typeface="Corbel"/>
            </a:endParaRPr>
          </a:p>
        </p:txBody>
      </p:sp>
      <p:pic>
        <p:nvPicPr>
          <p:cNvPr id="216" name="Google Shape;216;p9"/>
          <p:cNvPicPr preferRelativeResize="0"/>
          <p:nvPr/>
        </p:nvPicPr>
        <p:blipFill rotWithShape="1">
          <a:blip r:embed="rId4">
            <a:alphaModFix/>
          </a:blip>
          <a:srcRect b="0" l="0" r="0" t="0"/>
          <a:stretch/>
        </p:blipFill>
        <p:spPr>
          <a:xfrm>
            <a:off x="7055757" y="1231900"/>
            <a:ext cx="4699000" cy="4699000"/>
          </a:xfrm>
          <a:prstGeom prst="rect">
            <a:avLst/>
          </a:prstGeom>
          <a:noFill/>
          <a:ln>
            <a:noFill/>
          </a:ln>
        </p:spPr>
      </p:pic>
    </p:spTree>
  </p:cSld>
  <p:clrMapOvr>
    <a:masterClrMapping/>
  </p:clrMapOvr>
  <p:transition spd="med">
    <p:fade/>
  </p:transition>
</p:sld>
</file>

<file path=ppt/theme/theme1.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2019-04-23T12:14:49Z</dcterms:created>
  <dc:creator>I and F</dc:creator>
</cp:coreProperties>
</file>